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56" r:id="rId2"/>
    <p:sldId id="270" r:id="rId3"/>
    <p:sldId id="269" r:id="rId4"/>
    <p:sldId id="259" r:id="rId5"/>
    <p:sldId id="271" r:id="rId6"/>
    <p:sldId id="268" r:id="rId7"/>
    <p:sldId id="272" r:id="rId8"/>
    <p:sldId id="263" r:id="rId9"/>
    <p:sldId id="273" r:id="rId10"/>
    <p:sldId id="282" r:id="rId11"/>
    <p:sldId id="265" r:id="rId12"/>
    <p:sldId id="278" r:id="rId13"/>
    <p:sldId id="283" r:id="rId14"/>
    <p:sldId id="274" r:id="rId15"/>
    <p:sldId id="281" r:id="rId16"/>
    <p:sldId id="275" r:id="rId17"/>
    <p:sldId id="279" r:id="rId18"/>
    <p:sldId id="280" r:id="rId19"/>
    <p:sldId id="276" r:id="rId20"/>
    <p:sldId id="264" r:id="rId21"/>
    <p:sldId id="277" r:id="rId22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CCFFCC"/>
    <a:srgbClr val="D6E3BB"/>
    <a:srgbClr val="D7E4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191" autoAdjust="0"/>
  </p:normalViewPr>
  <p:slideViewPr>
    <p:cSldViewPr>
      <p:cViewPr>
        <p:scale>
          <a:sx n="100" d="100"/>
          <a:sy n="100" d="100"/>
        </p:scale>
        <p:origin x="-1860" y="-3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7EF04F-0B48-45BA-87F0-AA74709DCFA5}" type="doc">
      <dgm:prSet loTypeId="urn:microsoft.com/office/officeart/2005/8/layout/lProcess2" loCatId="list" qsTypeId="urn:microsoft.com/office/officeart/2005/8/quickstyle/simple5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4637B407-E7D0-4006-A6D4-2C73A4F52360}">
      <dgm:prSet phldrT="[Text]"/>
      <dgm:spPr/>
      <dgm:t>
        <a:bodyPr/>
        <a:lstStyle/>
        <a:p>
          <a:r>
            <a:rPr lang="en-US" dirty="0" smtClean="0"/>
            <a:t>High W/F</a:t>
          </a:r>
          <a:endParaRPr lang="en-US" dirty="0"/>
        </a:p>
      </dgm:t>
    </dgm:pt>
    <dgm:pt modelId="{50F55F7E-76AF-476C-BE74-73EC2F912570}" type="parTrans" cxnId="{607BBD3C-B91D-4E16-B28B-9853FA0E0933}">
      <dgm:prSet/>
      <dgm:spPr/>
      <dgm:t>
        <a:bodyPr/>
        <a:lstStyle/>
        <a:p>
          <a:endParaRPr lang="en-US"/>
        </a:p>
      </dgm:t>
    </dgm:pt>
    <dgm:pt modelId="{10E35AE1-05D6-4D82-BE30-A9D7EC992736}" type="sibTrans" cxnId="{607BBD3C-B91D-4E16-B28B-9853FA0E0933}">
      <dgm:prSet/>
      <dgm:spPr/>
      <dgm:t>
        <a:bodyPr/>
        <a:lstStyle/>
        <a:p>
          <a:endParaRPr lang="en-US"/>
        </a:p>
      </dgm:t>
    </dgm:pt>
    <dgm:pt modelId="{948F9488-3DE4-4636-AF10-C741BA7EC48D}">
      <dgm:prSet phldrT="[Text]" custT="1"/>
      <dgm:spPr/>
      <dgm:t>
        <a:bodyPr/>
        <a:lstStyle/>
        <a:p>
          <a:r>
            <a:rPr lang="en-US" sz="2600" dirty="0" smtClean="0"/>
            <a:t>As high as 50% attrition of FTIC cohort</a:t>
          </a:r>
          <a:endParaRPr lang="en-US" sz="2600" dirty="0"/>
        </a:p>
      </dgm:t>
    </dgm:pt>
    <dgm:pt modelId="{D2AD1FA6-CB1C-4556-B632-5AB2AF2658B4}" type="parTrans" cxnId="{12029721-BB66-47B5-9E52-331CC3D2F569}">
      <dgm:prSet/>
      <dgm:spPr/>
      <dgm:t>
        <a:bodyPr/>
        <a:lstStyle/>
        <a:p>
          <a:endParaRPr lang="en-US"/>
        </a:p>
      </dgm:t>
    </dgm:pt>
    <dgm:pt modelId="{3062510C-BAAB-409B-989F-90ECB5ED7B6B}" type="sibTrans" cxnId="{12029721-BB66-47B5-9E52-331CC3D2F569}">
      <dgm:prSet/>
      <dgm:spPr/>
      <dgm:t>
        <a:bodyPr/>
        <a:lstStyle/>
        <a:p>
          <a:endParaRPr lang="en-US"/>
        </a:p>
      </dgm:t>
    </dgm:pt>
    <dgm:pt modelId="{C8D61AD2-FC4D-4F58-976A-D82259F5CC06}">
      <dgm:prSet phldrT="[Text]" custT="1"/>
      <dgm:spPr/>
      <dgm:t>
        <a:bodyPr/>
        <a:lstStyle/>
        <a:p>
          <a:pPr algn="ctr"/>
          <a:r>
            <a:rPr lang="en-US" sz="2600" dirty="0" smtClean="0"/>
            <a:t>45% of Withdrawal Reasons are Course Related</a:t>
          </a:r>
          <a:endParaRPr lang="en-US" sz="2600" dirty="0"/>
        </a:p>
      </dgm:t>
    </dgm:pt>
    <dgm:pt modelId="{40DE9D6A-D240-4CF3-827D-FE6016ACA028}" type="parTrans" cxnId="{63CCEB05-21DB-40E7-B327-F6E3CA6B755F}">
      <dgm:prSet/>
      <dgm:spPr/>
      <dgm:t>
        <a:bodyPr/>
        <a:lstStyle/>
        <a:p>
          <a:endParaRPr lang="en-US"/>
        </a:p>
      </dgm:t>
    </dgm:pt>
    <dgm:pt modelId="{44950FBA-3398-4D9E-8F00-A4FD378B8717}" type="sibTrans" cxnId="{63CCEB05-21DB-40E7-B327-F6E3CA6B755F}">
      <dgm:prSet/>
      <dgm:spPr/>
      <dgm:t>
        <a:bodyPr/>
        <a:lstStyle/>
        <a:p>
          <a:endParaRPr lang="en-US"/>
        </a:p>
      </dgm:t>
    </dgm:pt>
    <dgm:pt modelId="{32887454-DCCE-4E93-B503-9C1DA3AACF36}">
      <dgm:prSet phldrT="[Text]"/>
      <dgm:spPr/>
      <dgm:t>
        <a:bodyPr/>
        <a:lstStyle/>
        <a:p>
          <a:r>
            <a:rPr lang="en-US" dirty="0" smtClean="0"/>
            <a:t>Student Attributes</a:t>
          </a:r>
          <a:endParaRPr lang="en-US" dirty="0"/>
        </a:p>
      </dgm:t>
    </dgm:pt>
    <dgm:pt modelId="{32525092-9C07-4078-A01E-1C2DA2988A5F}" type="parTrans" cxnId="{53051C5A-114A-466A-B243-850564AFF4CA}">
      <dgm:prSet/>
      <dgm:spPr/>
      <dgm:t>
        <a:bodyPr/>
        <a:lstStyle/>
        <a:p>
          <a:endParaRPr lang="en-US"/>
        </a:p>
      </dgm:t>
    </dgm:pt>
    <dgm:pt modelId="{02373EB1-99F2-47EF-A461-B93426F93515}" type="sibTrans" cxnId="{53051C5A-114A-466A-B243-850564AFF4CA}">
      <dgm:prSet/>
      <dgm:spPr/>
      <dgm:t>
        <a:bodyPr/>
        <a:lstStyle/>
        <a:p>
          <a:endParaRPr lang="en-US"/>
        </a:p>
      </dgm:t>
    </dgm:pt>
    <dgm:pt modelId="{E29F82F6-57AE-44F0-8E71-3859B850C416}">
      <dgm:prSet phldrT="[Text]" custT="1"/>
      <dgm:spPr/>
      <dgm:t>
        <a:bodyPr/>
        <a:lstStyle/>
        <a:p>
          <a:r>
            <a:rPr lang="en-US" sz="2400" dirty="0" smtClean="0"/>
            <a:t>Financially Limited</a:t>
          </a:r>
          <a:endParaRPr lang="en-US" sz="2400" dirty="0"/>
        </a:p>
      </dgm:t>
    </dgm:pt>
    <dgm:pt modelId="{90C0151A-A3A2-448A-BE55-4E87D696BA81}" type="parTrans" cxnId="{AE033CF2-BF0B-4F95-8703-3F655F5BF264}">
      <dgm:prSet/>
      <dgm:spPr/>
      <dgm:t>
        <a:bodyPr/>
        <a:lstStyle/>
        <a:p>
          <a:endParaRPr lang="en-US"/>
        </a:p>
      </dgm:t>
    </dgm:pt>
    <dgm:pt modelId="{7048A21F-E82B-462A-8427-FE80FF6F2F91}" type="sibTrans" cxnId="{AE033CF2-BF0B-4F95-8703-3F655F5BF264}">
      <dgm:prSet/>
      <dgm:spPr/>
      <dgm:t>
        <a:bodyPr/>
        <a:lstStyle/>
        <a:p>
          <a:endParaRPr lang="en-US"/>
        </a:p>
      </dgm:t>
    </dgm:pt>
    <dgm:pt modelId="{44ED2ED4-FD5B-47F2-B402-BABC1F0159F8}">
      <dgm:prSet phldrT="[Text]" custT="1"/>
      <dgm:spPr/>
      <dgm:t>
        <a:bodyPr/>
        <a:lstStyle/>
        <a:p>
          <a:r>
            <a:rPr lang="en-US" sz="2400" dirty="0" smtClean="0"/>
            <a:t>Non-traditional</a:t>
          </a:r>
        </a:p>
      </dgm:t>
    </dgm:pt>
    <dgm:pt modelId="{8DDF6177-5913-4D21-A817-77C097A2ADAF}" type="parTrans" cxnId="{CC91DF5F-B748-472F-808E-D98CCB651832}">
      <dgm:prSet/>
      <dgm:spPr/>
      <dgm:t>
        <a:bodyPr/>
        <a:lstStyle/>
        <a:p>
          <a:endParaRPr lang="en-US"/>
        </a:p>
      </dgm:t>
    </dgm:pt>
    <dgm:pt modelId="{8C7A5931-2B49-45C1-8F56-4DA44D7419A4}" type="sibTrans" cxnId="{CC91DF5F-B748-472F-808E-D98CCB651832}">
      <dgm:prSet/>
      <dgm:spPr/>
      <dgm:t>
        <a:bodyPr/>
        <a:lstStyle/>
        <a:p>
          <a:endParaRPr lang="en-US"/>
        </a:p>
      </dgm:t>
    </dgm:pt>
    <dgm:pt modelId="{6263A32F-AF2F-4A4D-AE68-D86E431319DD}">
      <dgm:prSet phldrT="[Text]"/>
      <dgm:spPr/>
      <dgm:t>
        <a:bodyPr/>
        <a:lstStyle/>
        <a:p>
          <a:r>
            <a:rPr lang="en-US" dirty="0" smtClean="0"/>
            <a:t>Study Context</a:t>
          </a:r>
          <a:endParaRPr lang="en-US" dirty="0"/>
        </a:p>
      </dgm:t>
    </dgm:pt>
    <dgm:pt modelId="{202210C5-BD7A-430A-9236-6EB53565F8D1}" type="parTrans" cxnId="{6A5F48DB-FCFA-484F-9681-ABDA34919683}">
      <dgm:prSet/>
      <dgm:spPr/>
      <dgm:t>
        <a:bodyPr/>
        <a:lstStyle/>
        <a:p>
          <a:endParaRPr lang="en-US"/>
        </a:p>
      </dgm:t>
    </dgm:pt>
    <dgm:pt modelId="{1B6AD35A-0B0E-4187-ABB3-CD95E61A5736}" type="sibTrans" cxnId="{6A5F48DB-FCFA-484F-9681-ABDA34919683}">
      <dgm:prSet/>
      <dgm:spPr/>
      <dgm:t>
        <a:bodyPr/>
        <a:lstStyle/>
        <a:p>
          <a:endParaRPr lang="en-US"/>
        </a:p>
      </dgm:t>
    </dgm:pt>
    <dgm:pt modelId="{BD05A96B-4D4D-400A-B15E-BDDF10B56071}">
      <dgm:prSet phldrT="[Text]" custT="1"/>
      <dgm:spPr/>
      <dgm:t>
        <a:bodyPr/>
        <a:lstStyle/>
        <a:p>
          <a:r>
            <a:rPr lang="en-US" sz="2400" dirty="0" smtClean="0"/>
            <a:t>Reviewing High F/W</a:t>
          </a:r>
          <a:endParaRPr lang="en-US" sz="2400" dirty="0"/>
        </a:p>
      </dgm:t>
    </dgm:pt>
    <dgm:pt modelId="{CABF2F30-47D0-499C-8F7B-6ABE3BEB9E5B}" type="parTrans" cxnId="{370DD15A-19DB-4DC7-982F-7B2D4B2CF036}">
      <dgm:prSet/>
      <dgm:spPr/>
      <dgm:t>
        <a:bodyPr/>
        <a:lstStyle/>
        <a:p>
          <a:endParaRPr lang="en-US"/>
        </a:p>
      </dgm:t>
    </dgm:pt>
    <dgm:pt modelId="{B8BF5B0D-ED4A-4F51-8AAE-2B926D2D271B}" type="sibTrans" cxnId="{370DD15A-19DB-4DC7-982F-7B2D4B2CF036}">
      <dgm:prSet/>
      <dgm:spPr/>
      <dgm:t>
        <a:bodyPr/>
        <a:lstStyle/>
        <a:p>
          <a:endParaRPr lang="en-US"/>
        </a:p>
      </dgm:t>
    </dgm:pt>
    <dgm:pt modelId="{46DB71BB-BD9C-4B6D-B1F6-2A27BC69E957}">
      <dgm:prSet phldrT="[Text]" custT="1"/>
      <dgm:spPr/>
      <dgm:t>
        <a:bodyPr/>
        <a:lstStyle/>
        <a:p>
          <a:r>
            <a:rPr lang="en-US" sz="2400" dirty="0" smtClean="0"/>
            <a:t>Engagement in College Prep</a:t>
          </a:r>
        </a:p>
      </dgm:t>
    </dgm:pt>
    <dgm:pt modelId="{8FBF0650-7D7B-41A4-A484-4952022DBBF6}" type="parTrans" cxnId="{8351878B-1F77-4440-88F4-EE59218054F6}">
      <dgm:prSet/>
      <dgm:spPr/>
      <dgm:t>
        <a:bodyPr/>
        <a:lstStyle/>
        <a:p>
          <a:endParaRPr lang="en-US"/>
        </a:p>
      </dgm:t>
    </dgm:pt>
    <dgm:pt modelId="{B6A0F22E-FDBB-472A-A9D7-EA8EE04F0806}" type="sibTrans" cxnId="{8351878B-1F77-4440-88F4-EE59218054F6}">
      <dgm:prSet/>
      <dgm:spPr/>
      <dgm:t>
        <a:bodyPr/>
        <a:lstStyle/>
        <a:p>
          <a:endParaRPr lang="en-US"/>
        </a:p>
      </dgm:t>
    </dgm:pt>
    <dgm:pt modelId="{7B103126-5E14-4101-A24A-8280F5D523A1}">
      <dgm:prSet phldrT="[Text]" custT="1"/>
      <dgm:spPr/>
      <dgm:t>
        <a:bodyPr/>
        <a:lstStyle/>
        <a:p>
          <a:r>
            <a:rPr lang="en-US" sz="2400" dirty="0" smtClean="0"/>
            <a:t>Academically Underprepared</a:t>
          </a:r>
        </a:p>
      </dgm:t>
    </dgm:pt>
    <dgm:pt modelId="{A24037C6-D714-457B-A50B-7E4F5AB943CD}" type="parTrans" cxnId="{7C76FBA4-042F-442D-9A10-B60B5A112208}">
      <dgm:prSet/>
      <dgm:spPr/>
      <dgm:t>
        <a:bodyPr/>
        <a:lstStyle/>
        <a:p>
          <a:endParaRPr lang="en-US"/>
        </a:p>
      </dgm:t>
    </dgm:pt>
    <dgm:pt modelId="{6BE6B658-E6FD-4ED3-9916-119A2039E188}" type="sibTrans" cxnId="{7C76FBA4-042F-442D-9A10-B60B5A112208}">
      <dgm:prSet/>
      <dgm:spPr/>
      <dgm:t>
        <a:bodyPr/>
        <a:lstStyle/>
        <a:p>
          <a:endParaRPr lang="en-US"/>
        </a:p>
      </dgm:t>
    </dgm:pt>
    <dgm:pt modelId="{CE046862-4139-43C8-8510-BEBD3ED2D7A7}">
      <dgm:prSet phldrT="[Text]" custT="1"/>
      <dgm:spPr/>
      <dgm:t>
        <a:bodyPr/>
        <a:lstStyle/>
        <a:p>
          <a:r>
            <a:rPr lang="en-US" sz="2400" dirty="0" smtClean="0"/>
            <a:t>F2F vs. Online Instruction</a:t>
          </a:r>
        </a:p>
      </dgm:t>
    </dgm:pt>
    <dgm:pt modelId="{5893B178-D9D8-4740-82FA-BDB9821808FC}" type="parTrans" cxnId="{E0A37AEC-D449-4820-99FC-E2DED6E5B5B7}">
      <dgm:prSet/>
      <dgm:spPr/>
      <dgm:t>
        <a:bodyPr/>
        <a:lstStyle/>
        <a:p>
          <a:endParaRPr lang="en-US"/>
        </a:p>
      </dgm:t>
    </dgm:pt>
    <dgm:pt modelId="{34F46FA6-B1B7-4DD4-A73C-15C2636DDF87}" type="sibTrans" cxnId="{E0A37AEC-D449-4820-99FC-E2DED6E5B5B7}">
      <dgm:prSet/>
      <dgm:spPr/>
      <dgm:t>
        <a:bodyPr/>
        <a:lstStyle/>
        <a:p>
          <a:endParaRPr lang="en-US"/>
        </a:p>
      </dgm:t>
    </dgm:pt>
    <dgm:pt modelId="{301E8FD8-5677-406B-A7B1-985B74FD4871}">
      <dgm:prSet phldrT="[Text]" custT="1"/>
      <dgm:spPr/>
      <dgm:t>
        <a:bodyPr/>
        <a:lstStyle/>
        <a:p>
          <a:r>
            <a:rPr lang="en-US" sz="2400" dirty="0" smtClean="0"/>
            <a:t>Nursing Orientation</a:t>
          </a:r>
        </a:p>
      </dgm:t>
    </dgm:pt>
    <dgm:pt modelId="{D9B22DB9-AC73-45A1-BAEB-AEBD6CAB3A4A}" type="parTrans" cxnId="{E328A5BE-53B5-416C-82DF-76DC05D14278}">
      <dgm:prSet/>
      <dgm:spPr/>
      <dgm:t>
        <a:bodyPr/>
        <a:lstStyle/>
        <a:p>
          <a:endParaRPr lang="en-US"/>
        </a:p>
      </dgm:t>
    </dgm:pt>
    <dgm:pt modelId="{A73608B9-FB91-4C0F-BACA-9F7C6DD4F337}" type="sibTrans" cxnId="{E328A5BE-53B5-416C-82DF-76DC05D14278}">
      <dgm:prSet/>
      <dgm:spPr/>
      <dgm:t>
        <a:bodyPr/>
        <a:lstStyle/>
        <a:p>
          <a:endParaRPr lang="en-US"/>
        </a:p>
      </dgm:t>
    </dgm:pt>
    <dgm:pt modelId="{C59137FE-1C59-4487-B33B-2ED88C6BCCED}">
      <dgm:prSet phldrT="[Text]" custT="1"/>
      <dgm:spPr/>
      <dgm:t>
        <a:bodyPr/>
        <a:lstStyle/>
        <a:p>
          <a:r>
            <a:rPr lang="en-US" sz="2400" dirty="0" smtClean="0"/>
            <a:t>SLS Course Support</a:t>
          </a:r>
        </a:p>
      </dgm:t>
    </dgm:pt>
    <dgm:pt modelId="{4279501C-7C5A-48D1-91C6-313E9C606D72}" type="parTrans" cxnId="{E0FD0634-4877-47B3-AD50-24866771E11F}">
      <dgm:prSet/>
      <dgm:spPr/>
      <dgm:t>
        <a:bodyPr/>
        <a:lstStyle/>
        <a:p>
          <a:endParaRPr lang="en-US"/>
        </a:p>
      </dgm:t>
    </dgm:pt>
    <dgm:pt modelId="{D7444BBC-00AE-48A0-AE5B-7394685BE7CF}" type="sibTrans" cxnId="{E0FD0634-4877-47B3-AD50-24866771E11F}">
      <dgm:prSet/>
      <dgm:spPr/>
      <dgm:t>
        <a:bodyPr/>
        <a:lstStyle/>
        <a:p>
          <a:endParaRPr lang="en-US"/>
        </a:p>
      </dgm:t>
    </dgm:pt>
    <dgm:pt modelId="{63AA02D5-477B-45C7-9DAD-E824789D9B73}" type="pres">
      <dgm:prSet presAssocID="{D07EF04F-0B48-45BA-87F0-AA74709DCFA5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DF09143-3332-4D96-BF64-70D25F4951B6}" type="pres">
      <dgm:prSet presAssocID="{4637B407-E7D0-4006-A6D4-2C73A4F52360}" presName="compNode" presStyleCnt="0"/>
      <dgm:spPr/>
    </dgm:pt>
    <dgm:pt modelId="{A14F849C-CD3B-4DA2-B2F2-67F2B1095103}" type="pres">
      <dgm:prSet presAssocID="{4637B407-E7D0-4006-A6D4-2C73A4F52360}" presName="aNode" presStyleLbl="bgShp" presStyleIdx="0" presStyleCnt="3" custLinFactNeighborX="-38" custLinFactNeighborY="1327"/>
      <dgm:spPr/>
      <dgm:t>
        <a:bodyPr/>
        <a:lstStyle/>
        <a:p>
          <a:endParaRPr lang="en-US"/>
        </a:p>
      </dgm:t>
    </dgm:pt>
    <dgm:pt modelId="{A3A424A8-348F-4A81-B520-E42FE61C96F6}" type="pres">
      <dgm:prSet presAssocID="{4637B407-E7D0-4006-A6D4-2C73A4F52360}" presName="textNode" presStyleLbl="bgShp" presStyleIdx="0" presStyleCnt="3"/>
      <dgm:spPr/>
      <dgm:t>
        <a:bodyPr/>
        <a:lstStyle/>
        <a:p>
          <a:endParaRPr lang="en-US"/>
        </a:p>
      </dgm:t>
    </dgm:pt>
    <dgm:pt modelId="{E9460453-E099-4672-89AF-FE16F606FB37}" type="pres">
      <dgm:prSet presAssocID="{4637B407-E7D0-4006-A6D4-2C73A4F52360}" presName="compChildNode" presStyleCnt="0"/>
      <dgm:spPr/>
    </dgm:pt>
    <dgm:pt modelId="{A700C2DD-983A-47C3-91A5-F612043D90D3}" type="pres">
      <dgm:prSet presAssocID="{4637B407-E7D0-4006-A6D4-2C73A4F52360}" presName="theInnerList" presStyleCnt="0"/>
      <dgm:spPr/>
    </dgm:pt>
    <dgm:pt modelId="{37E6D669-4A04-4690-B0DA-3400EC5F0A08}" type="pres">
      <dgm:prSet presAssocID="{948F9488-3DE4-4636-AF10-C741BA7EC48D}" presName="childNode" presStyleLbl="node1" presStyleIdx="0" presStyleCnt="10" custScaleX="102590" custScaleY="1055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DB9202-75DF-4F54-A5D1-FFD28DC67A7E}" type="pres">
      <dgm:prSet presAssocID="{948F9488-3DE4-4636-AF10-C741BA7EC48D}" presName="aSpace2" presStyleCnt="0"/>
      <dgm:spPr/>
    </dgm:pt>
    <dgm:pt modelId="{7764639C-0949-4EE0-8A9B-F60AD3C8A847}" type="pres">
      <dgm:prSet presAssocID="{C8D61AD2-FC4D-4F58-976A-D82259F5CC06}" presName="childNode" presStyleLbl="node1" presStyleIdx="1" presStyleCnt="10" custScaleX="105911" custScaleY="125234" custLinFactNeighborX="1660" custLinFactNeighborY="-155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406D4E-A0B3-4F0D-B3C0-EA233532A567}" type="pres">
      <dgm:prSet presAssocID="{4637B407-E7D0-4006-A6D4-2C73A4F52360}" presName="aSpace" presStyleCnt="0"/>
      <dgm:spPr/>
    </dgm:pt>
    <dgm:pt modelId="{7B6778D7-BC0E-4933-85EA-C6C67FAA8E0B}" type="pres">
      <dgm:prSet presAssocID="{32887454-DCCE-4E93-B503-9C1DA3AACF36}" presName="compNode" presStyleCnt="0"/>
      <dgm:spPr/>
    </dgm:pt>
    <dgm:pt modelId="{77D73E4E-F13A-4BEC-B540-8E41C681F84A}" type="pres">
      <dgm:prSet presAssocID="{32887454-DCCE-4E93-B503-9C1DA3AACF36}" presName="aNode" presStyleLbl="bgShp" presStyleIdx="1" presStyleCnt="3"/>
      <dgm:spPr/>
      <dgm:t>
        <a:bodyPr/>
        <a:lstStyle/>
        <a:p>
          <a:endParaRPr lang="en-US"/>
        </a:p>
      </dgm:t>
    </dgm:pt>
    <dgm:pt modelId="{95545292-BC6B-47FE-BC2D-36298A87884C}" type="pres">
      <dgm:prSet presAssocID="{32887454-DCCE-4E93-B503-9C1DA3AACF36}" presName="textNode" presStyleLbl="bgShp" presStyleIdx="1" presStyleCnt="3"/>
      <dgm:spPr/>
      <dgm:t>
        <a:bodyPr/>
        <a:lstStyle/>
        <a:p>
          <a:endParaRPr lang="en-US"/>
        </a:p>
      </dgm:t>
    </dgm:pt>
    <dgm:pt modelId="{393EDD9E-6F38-484E-BCB4-0175B56358BA}" type="pres">
      <dgm:prSet presAssocID="{32887454-DCCE-4E93-B503-9C1DA3AACF36}" presName="compChildNode" presStyleCnt="0"/>
      <dgm:spPr/>
    </dgm:pt>
    <dgm:pt modelId="{E32182A1-2A09-41A2-A085-EAA72FCD2101}" type="pres">
      <dgm:prSet presAssocID="{32887454-DCCE-4E93-B503-9C1DA3AACF36}" presName="theInnerList" presStyleCnt="0"/>
      <dgm:spPr/>
    </dgm:pt>
    <dgm:pt modelId="{DE689DB8-2EF1-41BF-ADC6-014F55BF164D}" type="pres">
      <dgm:prSet presAssocID="{E29F82F6-57AE-44F0-8E71-3859B850C416}" presName="child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BEC4C6-D751-4BB1-997A-FF0FCB0E6300}" type="pres">
      <dgm:prSet presAssocID="{E29F82F6-57AE-44F0-8E71-3859B850C416}" presName="aSpace2" presStyleCnt="0"/>
      <dgm:spPr/>
    </dgm:pt>
    <dgm:pt modelId="{BF28C081-77ED-47EB-9B9F-897DF696A5E9}" type="pres">
      <dgm:prSet presAssocID="{44ED2ED4-FD5B-47F2-B402-BABC1F0159F8}" presName="child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09FBD6-14E7-4B17-AEBC-80E148B1AC88}" type="pres">
      <dgm:prSet presAssocID="{44ED2ED4-FD5B-47F2-B402-BABC1F0159F8}" presName="aSpace2" presStyleCnt="0"/>
      <dgm:spPr/>
    </dgm:pt>
    <dgm:pt modelId="{D2A4BA51-D547-4BBB-B5C7-3441F4153A5F}" type="pres">
      <dgm:prSet presAssocID="{7B103126-5E14-4101-A24A-8280F5D523A1}" presName="child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B46804-E34C-4CB2-9400-C2A104FC3963}" type="pres">
      <dgm:prSet presAssocID="{32887454-DCCE-4E93-B503-9C1DA3AACF36}" presName="aSpace" presStyleCnt="0"/>
      <dgm:spPr/>
    </dgm:pt>
    <dgm:pt modelId="{DC745E16-41D6-460B-A9F3-589CE0866D82}" type="pres">
      <dgm:prSet presAssocID="{6263A32F-AF2F-4A4D-AE68-D86E431319DD}" presName="compNode" presStyleCnt="0"/>
      <dgm:spPr/>
    </dgm:pt>
    <dgm:pt modelId="{DF3A706F-7CE3-4389-BC6F-8665DF918239}" type="pres">
      <dgm:prSet presAssocID="{6263A32F-AF2F-4A4D-AE68-D86E431319DD}" presName="aNode" presStyleLbl="bgShp" presStyleIdx="2" presStyleCnt="3"/>
      <dgm:spPr/>
      <dgm:t>
        <a:bodyPr/>
        <a:lstStyle/>
        <a:p>
          <a:endParaRPr lang="en-US"/>
        </a:p>
      </dgm:t>
    </dgm:pt>
    <dgm:pt modelId="{485073FA-8BD9-43F6-8423-743B9207C9EC}" type="pres">
      <dgm:prSet presAssocID="{6263A32F-AF2F-4A4D-AE68-D86E431319DD}" presName="textNode" presStyleLbl="bgShp" presStyleIdx="2" presStyleCnt="3"/>
      <dgm:spPr/>
      <dgm:t>
        <a:bodyPr/>
        <a:lstStyle/>
        <a:p>
          <a:endParaRPr lang="en-US"/>
        </a:p>
      </dgm:t>
    </dgm:pt>
    <dgm:pt modelId="{C37FEEEC-B7DC-403C-A472-32743EEFB77E}" type="pres">
      <dgm:prSet presAssocID="{6263A32F-AF2F-4A4D-AE68-D86E431319DD}" presName="compChildNode" presStyleCnt="0"/>
      <dgm:spPr/>
    </dgm:pt>
    <dgm:pt modelId="{7F844EC9-AB1E-4EC8-9935-A923C1FCA996}" type="pres">
      <dgm:prSet presAssocID="{6263A32F-AF2F-4A4D-AE68-D86E431319DD}" presName="theInnerList" presStyleCnt="0"/>
      <dgm:spPr/>
    </dgm:pt>
    <dgm:pt modelId="{539F2192-627D-44EF-AB7D-A7A671C56F67}" type="pres">
      <dgm:prSet presAssocID="{BD05A96B-4D4D-400A-B15E-BDDF10B56071}" presName="child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0191FA-490B-477A-80C0-2F10D929DBF5}" type="pres">
      <dgm:prSet presAssocID="{BD05A96B-4D4D-400A-B15E-BDDF10B56071}" presName="aSpace2" presStyleCnt="0"/>
      <dgm:spPr/>
    </dgm:pt>
    <dgm:pt modelId="{850D4F4E-4717-43E9-A3F8-6ACD641ED69D}" type="pres">
      <dgm:prSet presAssocID="{46DB71BB-BD9C-4B6D-B1F6-2A27BC69E957}" presName="child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DA6DC9-874D-4157-B175-4DD0B8FE2517}" type="pres">
      <dgm:prSet presAssocID="{46DB71BB-BD9C-4B6D-B1F6-2A27BC69E957}" presName="aSpace2" presStyleCnt="0"/>
      <dgm:spPr/>
    </dgm:pt>
    <dgm:pt modelId="{BDF80E55-5739-486A-ADB8-B3C9540F71D0}" type="pres">
      <dgm:prSet presAssocID="{CE046862-4139-43C8-8510-BEBD3ED2D7A7}" presName="child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5F06B0-AC6E-4082-9EBE-C6BE520B3D7B}" type="pres">
      <dgm:prSet presAssocID="{CE046862-4139-43C8-8510-BEBD3ED2D7A7}" presName="aSpace2" presStyleCnt="0"/>
      <dgm:spPr/>
    </dgm:pt>
    <dgm:pt modelId="{E60AB10C-597D-43C3-9E5F-6AFEEE48689B}" type="pres">
      <dgm:prSet presAssocID="{301E8FD8-5677-406B-A7B1-985B74FD4871}" presName="child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EC2099-918C-487A-B350-08EE4563FCF9}" type="pres">
      <dgm:prSet presAssocID="{301E8FD8-5677-406B-A7B1-985B74FD4871}" presName="aSpace2" presStyleCnt="0"/>
      <dgm:spPr/>
    </dgm:pt>
    <dgm:pt modelId="{50781BA3-1005-4E32-A2B2-7819E480E9E8}" type="pres">
      <dgm:prSet presAssocID="{C59137FE-1C59-4487-B33B-2ED88C6BCCED}" presName="child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E033CF2-BF0B-4F95-8703-3F655F5BF264}" srcId="{32887454-DCCE-4E93-B503-9C1DA3AACF36}" destId="{E29F82F6-57AE-44F0-8E71-3859B850C416}" srcOrd="0" destOrd="0" parTransId="{90C0151A-A3A2-448A-BE55-4E87D696BA81}" sibTransId="{7048A21F-E82B-462A-8427-FE80FF6F2F91}"/>
    <dgm:cxn modelId="{E0FD0634-4877-47B3-AD50-24866771E11F}" srcId="{6263A32F-AF2F-4A4D-AE68-D86E431319DD}" destId="{C59137FE-1C59-4487-B33B-2ED88C6BCCED}" srcOrd="4" destOrd="0" parTransId="{4279501C-7C5A-48D1-91C6-313E9C606D72}" sibTransId="{D7444BBC-00AE-48A0-AE5B-7394685BE7CF}"/>
    <dgm:cxn modelId="{FF6074AF-AA48-431E-A909-6BB999AFBC9C}" type="presOf" srcId="{44ED2ED4-FD5B-47F2-B402-BABC1F0159F8}" destId="{BF28C081-77ED-47EB-9B9F-897DF696A5E9}" srcOrd="0" destOrd="0" presId="urn:microsoft.com/office/officeart/2005/8/layout/lProcess2"/>
    <dgm:cxn modelId="{E0A37AEC-D449-4820-99FC-E2DED6E5B5B7}" srcId="{6263A32F-AF2F-4A4D-AE68-D86E431319DD}" destId="{CE046862-4139-43C8-8510-BEBD3ED2D7A7}" srcOrd="2" destOrd="0" parTransId="{5893B178-D9D8-4740-82FA-BDB9821808FC}" sibTransId="{34F46FA6-B1B7-4DD4-A73C-15C2636DDF87}"/>
    <dgm:cxn modelId="{8351878B-1F77-4440-88F4-EE59218054F6}" srcId="{6263A32F-AF2F-4A4D-AE68-D86E431319DD}" destId="{46DB71BB-BD9C-4B6D-B1F6-2A27BC69E957}" srcOrd="1" destOrd="0" parTransId="{8FBF0650-7D7B-41A4-A484-4952022DBBF6}" sibTransId="{B6A0F22E-FDBB-472A-A9D7-EA8EE04F0806}"/>
    <dgm:cxn modelId="{CC91DF5F-B748-472F-808E-D98CCB651832}" srcId="{32887454-DCCE-4E93-B503-9C1DA3AACF36}" destId="{44ED2ED4-FD5B-47F2-B402-BABC1F0159F8}" srcOrd="1" destOrd="0" parTransId="{8DDF6177-5913-4D21-A817-77C097A2ADAF}" sibTransId="{8C7A5931-2B49-45C1-8F56-4DA44D7419A4}"/>
    <dgm:cxn modelId="{344EF42E-3ABB-451E-8785-78D09E74D7EA}" type="presOf" srcId="{46DB71BB-BD9C-4B6D-B1F6-2A27BC69E957}" destId="{850D4F4E-4717-43E9-A3F8-6ACD641ED69D}" srcOrd="0" destOrd="0" presId="urn:microsoft.com/office/officeart/2005/8/layout/lProcess2"/>
    <dgm:cxn modelId="{DBB454C8-5CA8-40DA-8686-606C81D22540}" type="presOf" srcId="{6263A32F-AF2F-4A4D-AE68-D86E431319DD}" destId="{DF3A706F-7CE3-4389-BC6F-8665DF918239}" srcOrd="0" destOrd="0" presId="urn:microsoft.com/office/officeart/2005/8/layout/lProcess2"/>
    <dgm:cxn modelId="{53051C5A-114A-466A-B243-850564AFF4CA}" srcId="{D07EF04F-0B48-45BA-87F0-AA74709DCFA5}" destId="{32887454-DCCE-4E93-B503-9C1DA3AACF36}" srcOrd="1" destOrd="0" parTransId="{32525092-9C07-4078-A01E-1C2DA2988A5F}" sibTransId="{02373EB1-99F2-47EF-A461-B93426F93515}"/>
    <dgm:cxn modelId="{6A5F48DB-FCFA-484F-9681-ABDA34919683}" srcId="{D07EF04F-0B48-45BA-87F0-AA74709DCFA5}" destId="{6263A32F-AF2F-4A4D-AE68-D86E431319DD}" srcOrd="2" destOrd="0" parTransId="{202210C5-BD7A-430A-9236-6EB53565F8D1}" sibTransId="{1B6AD35A-0B0E-4187-ABB3-CD95E61A5736}"/>
    <dgm:cxn modelId="{370DD15A-19DB-4DC7-982F-7B2D4B2CF036}" srcId="{6263A32F-AF2F-4A4D-AE68-D86E431319DD}" destId="{BD05A96B-4D4D-400A-B15E-BDDF10B56071}" srcOrd="0" destOrd="0" parTransId="{CABF2F30-47D0-499C-8F7B-6ABE3BEB9E5B}" sibTransId="{B8BF5B0D-ED4A-4F51-8AAE-2B926D2D271B}"/>
    <dgm:cxn modelId="{93703682-3107-431C-A1A8-6623CA263DA9}" type="presOf" srcId="{BD05A96B-4D4D-400A-B15E-BDDF10B56071}" destId="{539F2192-627D-44EF-AB7D-A7A671C56F67}" srcOrd="0" destOrd="0" presId="urn:microsoft.com/office/officeart/2005/8/layout/lProcess2"/>
    <dgm:cxn modelId="{1E057890-7C96-4227-A9A2-0304E18B1BE9}" type="presOf" srcId="{E29F82F6-57AE-44F0-8E71-3859B850C416}" destId="{DE689DB8-2EF1-41BF-ADC6-014F55BF164D}" srcOrd="0" destOrd="0" presId="urn:microsoft.com/office/officeart/2005/8/layout/lProcess2"/>
    <dgm:cxn modelId="{1A9ACC9D-6CBA-4022-9C87-BEDF14A49235}" type="presOf" srcId="{D07EF04F-0B48-45BA-87F0-AA74709DCFA5}" destId="{63AA02D5-477B-45C7-9DAD-E824789D9B73}" srcOrd="0" destOrd="0" presId="urn:microsoft.com/office/officeart/2005/8/layout/lProcess2"/>
    <dgm:cxn modelId="{7C76FBA4-042F-442D-9A10-B60B5A112208}" srcId="{32887454-DCCE-4E93-B503-9C1DA3AACF36}" destId="{7B103126-5E14-4101-A24A-8280F5D523A1}" srcOrd="2" destOrd="0" parTransId="{A24037C6-D714-457B-A50B-7E4F5AB943CD}" sibTransId="{6BE6B658-E6FD-4ED3-9916-119A2039E188}"/>
    <dgm:cxn modelId="{B0A68FA0-614E-4EF2-AA6C-298126356B5A}" type="presOf" srcId="{C8D61AD2-FC4D-4F58-976A-D82259F5CC06}" destId="{7764639C-0949-4EE0-8A9B-F60AD3C8A847}" srcOrd="0" destOrd="0" presId="urn:microsoft.com/office/officeart/2005/8/layout/lProcess2"/>
    <dgm:cxn modelId="{B247BABA-E5D0-4ED5-9D7B-5707B28ADF5D}" type="presOf" srcId="{4637B407-E7D0-4006-A6D4-2C73A4F52360}" destId="{A14F849C-CD3B-4DA2-B2F2-67F2B1095103}" srcOrd="0" destOrd="0" presId="urn:microsoft.com/office/officeart/2005/8/layout/lProcess2"/>
    <dgm:cxn modelId="{12029721-BB66-47B5-9E52-331CC3D2F569}" srcId="{4637B407-E7D0-4006-A6D4-2C73A4F52360}" destId="{948F9488-3DE4-4636-AF10-C741BA7EC48D}" srcOrd="0" destOrd="0" parTransId="{D2AD1FA6-CB1C-4556-B632-5AB2AF2658B4}" sibTransId="{3062510C-BAAB-409B-989F-90ECB5ED7B6B}"/>
    <dgm:cxn modelId="{6E16FE4E-7BF8-4CB4-9063-E89E79F3FDF7}" type="presOf" srcId="{32887454-DCCE-4E93-B503-9C1DA3AACF36}" destId="{77D73E4E-F13A-4BEC-B540-8E41C681F84A}" srcOrd="0" destOrd="0" presId="urn:microsoft.com/office/officeart/2005/8/layout/lProcess2"/>
    <dgm:cxn modelId="{E328A5BE-53B5-416C-82DF-76DC05D14278}" srcId="{6263A32F-AF2F-4A4D-AE68-D86E431319DD}" destId="{301E8FD8-5677-406B-A7B1-985B74FD4871}" srcOrd="3" destOrd="0" parTransId="{D9B22DB9-AC73-45A1-BAEB-AEBD6CAB3A4A}" sibTransId="{A73608B9-FB91-4C0F-BACA-9F7C6DD4F337}"/>
    <dgm:cxn modelId="{52B719CC-6D2D-4087-A98D-B6A113E6DE2A}" type="presOf" srcId="{6263A32F-AF2F-4A4D-AE68-D86E431319DD}" destId="{485073FA-8BD9-43F6-8423-743B9207C9EC}" srcOrd="1" destOrd="0" presId="urn:microsoft.com/office/officeart/2005/8/layout/lProcess2"/>
    <dgm:cxn modelId="{781252EF-9896-4054-BA34-837C8F7E0EAC}" type="presOf" srcId="{7B103126-5E14-4101-A24A-8280F5D523A1}" destId="{D2A4BA51-D547-4BBB-B5C7-3441F4153A5F}" srcOrd="0" destOrd="0" presId="urn:microsoft.com/office/officeart/2005/8/layout/lProcess2"/>
    <dgm:cxn modelId="{6955D63C-2F93-44E1-8FFF-571875D75CCE}" type="presOf" srcId="{CE046862-4139-43C8-8510-BEBD3ED2D7A7}" destId="{BDF80E55-5739-486A-ADB8-B3C9540F71D0}" srcOrd="0" destOrd="0" presId="urn:microsoft.com/office/officeart/2005/8/layout/lProcess2"/>
    <dgm:cxn modelId="{72CFA92D-2722-45BB-8FC5-E0306BED85C1}" type="presOf" srcId="{301E8FD8-5677-406B-A7B1-985B74FD4871}" destId="{E60AB10C-597D-43C3-9E5F-6AFEEE48689B}" srcOrd="0" destOrd="0" presId="urn:microsoft.com/office/officeart/2005/8/layout/lProcess2"/>
    <dgm:cxn modelId="{FE1C8FB7-8D0D-4BF3-8A2F-7EFA567415FC}" type="presOf" srcId="{948F9488-3DE4-4636-AF10-C741BA7EC48D}" destId="{37E6D669-4A04-4690-B0DA-3400EC5F0A08}" srcOrd="0" destOrd="0" presId="urn:microsoft.com/office/officeart/2005/8/layout/lProcess2"/>
    <dgm:cxn modelId="{63CCEB05-21DB-40E7-B327-F6E3CA6B755F}" srcId="{4637B407-E7D0-4006-A6D4-2C73A4F52360}" destId="{C8D61AD2-FC4D-4F58-976A-D82259F5CC06}" srcOrd="1" destOrd="0" parTransId="{40DE9D6A-D240-4CF3-827D-FE6016ACA028}" sibTransId="{44950FBA-3398-4D9E-8F00-A4FD378B8717}"/>
    <dgm:cxn modelId="{0DD2BAC4-5F69-4A84-B83D-845566EBA64F}" type="presOf" srcId="{32887454-DCCE-4E93-B503-9C1DA3AACF36}" destId="{95545292-BC6B-47FE-BC2D-36298A87884C}" srcOrd="1" destOrd="0" presId="urn:microsoft.com/office/officeart/2005/8/layout/lProcess2"/>
    <dgm:cxn modelId="{607BBD3C-B91D-4E16-B28B-9853FA0E0933}" srcId="{D07EF04F-0B48-45BA-87F0-AA74709DCFA5}" destId="{4637B407-E7D0-4006-A6D4-2C73A4F52360}" srcOrd="0" destOrd="0" parTransId="{50F55F7E-76AF-476C-BE74-73EC2F912570}" sibTransId="{10E35AE1-05D6-4D82-BE30-A9D7EC992736}"/>
    <dgm:cxn modelId="{18C9D1E9-EAAB-43A3-94CD-543F1368EE53}" type="presOf" srcId="{C59137FE-1C59-4487-B33B-2ED88C6BCCED}" destId="{50781BA3-1005-4E32-A2B2-7819E480E9E8}" srcOrd="0" destOrd="0" presId="urn:microsoft.com/office/officeart/2005/8/layout/lProcess2"/>
    <dgm:cxn modelId="{8465DA84-2538-4FEF-8120-5C3448F1DA45}" type="presOf" srcId="{4637B407-E7D0-4006-A6D4-2C73A4F52360}" destId="{A3A424A8-348F-4A81-B520-E42FE61C96F6}" srcOrd="1" destOrd="0" presId="urn:microsoft.com/office/officeart/2005/8/layout/lProcess2"/>
    <dgm:cxn modelId="{1A000F2C-2631-4A00-A9B1-3653FB81310C}" type="presParOf" srcId="{63AA02D5-477B-45C7-9DAD-E824789D9B73}" destId="{BDF09143-3332-4D96-BF64-70D25F4951B6}" srcOrd="0" destOrd="0" presId="urn:microsoft.com/office/officeart/2005/8/layout/lProcess2"/>
    <dgm:cxn modelId="{A3A76323-30CA-446A-814A-5430C986EF40}" type="presParOf" srcId="{BDF09143-3332-4D96-BF64-70D25F4951B6}" destId="{A14F849C-CD3B-4DA2-B2F2-67F2B1095103}" srcOrd="0" destOrd="0" presId="urn:microsoft.com/office/officeart/2005/8/layout/lProcess2"/>
    <dgm:cxn modelId="{9A14D6D6-9B6A-450B-8E5C-674E4B9BA5C7}" type="presParOf" srcId="{BDF09143-3332-4D96-BF64-70D25F4951B6}" destId="{A3A424A8-348F-4A81-B520-E42FE61C96F6}" srcOrd="1" destOrd="0" presId="urn:microsoft.com/office/officeart/2005/8/layout/lProcess2"/>
    <dgm:cxn modelId="{1A5E7B66-0DE7-424A-83B2-1372745E08C8}" type="presParOf" srcId="{BDF09143-3332-4D96-BF64-70D25F4951B6}" destId="{E9460453-E099-4672-89AF-FE16F606FB37}" srcOrd="2" destOrd="0" presId="urn:microsoft.com/office/officeart/2005/8/layout/lProcess2"/>
    <dgm:cxn modelId="{28161133-8259-4814-8CFE-BA32E0C9D411}" type="presParOf" srcId="{E9460453-E099-4672-89AF-FE16F606FB37}" destId="{A700C2DD-983A-47C3-91A5-F612043D90D3}" srcOrd="0" destOrd="0" presId="urn:microsoft.com/office/officeart/2005/8/layout/lProcess2"/>
    <dgm:cxn modelId="{759DC91A-FFB3-470B-A41D-F53875ED5506}" type="presParOf" srcId="{A700C2DD-983A-47C3-91A5-F612043D90D3}" destId="{37E6D669-4A04-4690-B0DA-3400EC5F0A08}" srcOrd="0" destOrd="0" presId="urn:microsoft.com/office/officeart/2005/8/layout/lProcess2"/>
    <dgm:cxn modelId="{421B7EA5-3076-44FC-A650-9603C7807D63}" type="presParOf" srcId="{A700C2DD-983A-47C3-91A5-F612043D90D3}" destId="{E4DB9202-75DF-4F54-A5D1-FFD28DC67A7E}" srcOrd="1" destOrd="0" presId="urn:microsoft.com/office/officeart/2005/8/layout/lProcess2"/>
    <dgm:cxn modelId="{40D4444B-7538-4F65-94D2-D04BD515E094}" type="presParOf" srcId="{A700C2DD-983A-47C3-91A5-F612043D90D3}" destId="{7764639C-0949-4EE0-8A9B-F60AD3C8A847}" srcOrd="2" destOrd="0" presId="urn:microsoft.com/office/officeart/2005/8/layout/lProcess2"/>
    <dgm:cxn modelId="{39525F82-CEDE-4BE8-8461-CEAB8409AD37}" type="presParOf" srcId="{63AA02D5-477B-45C7-9DAD-E824789D9B73}" destId="{85406D4E-A0B3-4F0D-B3C0-EA233532A567}" srcOrd="1" destOrd="0" presId="urn:microsoft.com/office/officeart/2005/8/layout/lProcess2"/>
    <dgm:cxn modelId="{C4B10012-8C87-4867-81C2-278B8BE00570}" type="presParOf" srcId="{63AA02D5-477B-45C7-9DAD-E824789D9B73}" destId="{7B6778D7-BC0E-4933-85EA-C6C67FAA8E0B}" srcOrd="2" destOrd="0" presId="urn:microsoft.com/office/officeart/2005/8/layout/lProcess2"/>
    <dgm:cxn modelId="{2FB42C92-E8DF-4D12-8903-25FB11F44A4B}" type="presParOf" srcId="{7B6778D7-BC0E-4933-85EA-C6C67FAA8E0B}" destId="{77D73E4E-F13A-4BEC-B540-8E41C681F84A}" srcOrd="0" destOrd="0" presId="urn:microsoft.com/office/officeart/2005/8/layout/lProcess2"/>
    <dgm:cxn modelId="{63ADE9B0-C2C1-4C13-BAD2-425C85C27421}" type="presParOf" srcId="{7B6778D7-BC0E-4933-85EA-C6C67FAA8E0B}" destId="{95545292-BC6B-47FE-BC2D-36298A87884C}" srcOrd="1" destOrd="0" presId="urn:microsoft.com/office/officeart/2005/8/layout/lProcess2"/>
    <dgm:cxn modelId="{6468CC35-4A00-47C6-8625-0134031169F9}" type="presParOf" srcId="{7B6778D7-BC0E-4933-85EA-C6C67FAA8E0B}" destId="{393EDD9E-6F38-484E-BCB4-0175B56358BA}" srcOrd="2" destOrd="0" presId="urn:microsoft.com/office/officeart/2005/8/layout/lProcess2"/>
    <dgm:cxn modelId="{C484C493-6DFF-4A77-961B-E1143B704DE2}" type="presParOf" srcId="{393EDD9E-6F38-484E-BCB4-0175B56358BA}" destId="{E32182A1-2A09-41A2-A085-EAA72FCD2101}" srcOrd="0" destOrd="0" presId="urn:microsoft.com/office/officeart/2005/8/layout/lProcess2"/>
    <dgm:cxn modelId="{30C0CC64-A9D0-4871-B866-EFFFE22CCD2D}" type="presParOf" srcId="{E32182A1-2A09-41A2-A085-EAA72FCD2101}" destId="{DE689DB8-2EF1-41BF-ADC6-014F55BF164D}" srcOrd="0" destOrd="0" presId="urn:microsoft.com/office/officeart/2005/8/layout/lProcess2"/>
    <dgm:cxn modelId="{CA44107E-B046-431A-9C07-B38C0F42EC31}" type="presParOf" srcId="{E32182A1-2A09-41A2-A085-EAA72FCD2101}" destId="{1FBEC4C6-D751-4BB1-997A-FF0FCB0E6300}" srcOrd="1" destOrd="0" presId="urn:microsoft.com/office/officeart/2005/8/layout/lProcess2"/>
    <dgm:cxn modelId="{9839F3A4-FFCE-4452-BF9C-412A8CD9D4DE}" type="presParOf" srcId="{E32182A1-2A09-41A2-A085-EAA72FCD2101}" destId="{BF28C081-77ED-47EB-9B9F-897DF696A5E9}" srcOrd="2" destOrd="0" presId="urn:microsoft.com/office/officeart/2005/8/layout/lProcess2"/>
    <dgm:cxn modelId="{E619BA13-4B1A-4238-A3C0-65F568DBBEDB}" type="presParOf" srcId="{E32182A1-2A09-41A2-A085-EAA72FCD2101}" destId="{9F09FBD6-14E7-4B17-AEBC-80E148B1AC88}" srcOrd="3" destOrd="0" presId="urn:microsoft.com/office/officeart/2005/8/layout/lProcess2"/>
    <dgm:cxn modelId="{1325FD96-9404-459F-9059-5B6BC4BFE2CA}" type="presParOf" srcId="{E32182A1-2A09-41A2-A085-EAA72FCD2101}" destId="{D2A4BA51-D547-4BBB-B5C7-3441F4153A5F}" srcOrd="4" destOrd="0" presId="urn:microsoft.com/office/officeart/2005/8/layout/lProcess2"/>
    <dgm:cxn modelId="{1366B6ED-1CEF-4DA3-B477-31C06646AC5B}" type="presParOf" srcId="{63AA02D5-477B-45C7-9DAD-E824789D9B73}" destId="{02B46804-E34C-4CB2-9400-C2A104FC3963}" srcOrd="3" destOrd="0" presId="urn:microsoft.com/office/officeart/2005/8/layout/lProcess2"/>
    <dgm:cxn modelId="{82C16A06-65CE-4A04-9E20-D4B0BB92E0F9}" type="presParOf" srcId="{63AA02D5-477B-45C7-9DAD-E824789D9B73}" destId="{DC745E16-41D6-460B-A9F3-589CE0866D82}" srcOrd="4" destOrd="0" presId="urn:microsoft.com/office/officeart/2005/8/layout/lProcess2"/>
    <dgm:cxn modelId="{9ED45A57-2271-40C1-AC58-78E86DF703D0}" type="presParOf" srcId="{DC745E16-41D6-460B-A9F3-589CE0866D82}" destId="{DF3A706F-7CE3-4389-BC6F-8665DF918239}" srcOrd="0" destOrd="0" presId="urn:microsoft.com/office/officeart/2005/8/layout/lProcess2"/>
    <dgm:cxn modelId="{EFFDCB2E-B714-412D-8B7B-8CD9B9791C41}" type="presParOf" srcId="{DC745E16-41D6-460B-A9F3-589CE0866D82}" destId="{485073FA-8BD9-43F6-8423-743B9207C9EC}" srcOrd="1" destOrd="0" presId="urn:microsoft.com/office/officeart/2005/8/layout/lProcess2"/>
    <dgm:cxn modelId="{8CED935D-3AAD-4230-B8A3-4B96936D1DC8}" type="presParOf" srcId="{DC745E16-41D6-460B-A9F3-589CE0866D82}" destId="{C37FEEEC-B7DC-403C-A472-32743EEFB77E}" srcOrd="2" destOrd="0" presId="urn:microsoft.com/office/officeart/2005/8/layout/lProcess2"/>
    <dgm:cxn modelId="{7472DF25-DCD0-45E9-AEC1-6B24E918E916}" type="presParOf" srcId="{C37FEEEC-B7DC-403C-A472-32743EEFB77E}" destId="{7F844EC9-AB1E-4EC8-9935-A923C1FCA996}" srcOrd="0" destOrd="0" presId="urn:microsoft.com/office/officeart/2005/8/layout/lProcess2"/>
    <dgm:cxn modelId="{DB32A68F-4636-4A8F-9EAA-994560522048}" type="presParOf" srcId="{7F844EC9-AB1E-4EC8-9935-A923C1FCA996}" destId="{539F2192-627D-44EF-AB7D-A7A671C56F67}" srcOrd="0" destOrd="0" presId="urn:microsoft.com/office/officeart/2005/8/layout/lProcess2"/>
    <dgm:cxn modelId="{847CFD59-6A87-4C0B-A018-7B96BA72A5E7}" type="presParOf" srcId="{7F844EC9-AB1E-4EC8-9935-A923C1FCA996}" destId="{890191FA-490B-477A-80C0-2F10D929DBF5}" srcOrd="1" destOrd="0" presId="urn:microsoft.com/office/officeart/2005/8/layout/lProcess2"/>
    <dgm:cxn modelId="{6FA1DE43-36C1-4348-B5D3-180E6DA189A1}" type="presParOf" srcId="{7F844EC9-AB1E-4EC8-9935-A923C1FCA996}" destId="{850D4F4E-4717-43E9-A3F8-6ACD641ED69D}" srcOrd="2" destOrd="0" presId="urn:microsoft.com/office/officeart/2005/8/layout/lProcess2"/>
    <dgm:cxn modelId="{B55A7362-71F3-4EE3-8A80-1EDDA234CF7A}" type="presParOf" srcId="{7F844EC9-AB1E-4EC8-9935-A923C1FCA996}" destId="{02DA6DC9-874D-4157-B175-4DD0B8FE2517}" srcOrd="3" destOrd="0" presId="urn:microsoft.com/office/officeart/2005/8/layout/lProcess2"/>
    <dgm:cxn modelId="{10BC6753-6A68-43B3-8C43-C82334CA88C2}" type="presParOf" srcId="{7F844EC9-AB1E-4EC8-9935-A923C1FCA996}" destId="{BDF80E55-5739-486A-ADB8-B3C9540F71D0}" srcOrd="4" destOrd="0" presId="urn:microsoft.com/office/officeart/2005/8/layout/lProcess2"/>
    <dgm:cxn modelId="{711F45BB-D67A-4DED-A0AB-6291F821E5F0}" type="presParOf" srcId="{7F844EC9-AB1E-4EC8-9935-A923C1FCA996}" destId="{C55F06B0-AC6E-4082-9EBE-C6BE520B3D7B}" srcOrd="5" destOrd="0" presId="urn:microsoft.com/office/officeart/2005/8/layout/lProcess2"/>
    <dgm:cxn modelId="{2D563A5B-C8E2-4B80-ACFE-270E35D9DB6F}" type="presParOf" srcId="{7F844EC9-AB1E-4EC8-9935-A923C1FCA996}" destId="{E60AB10C-597D-43C3-9E5F-6AFEEE48689B}" srcOrd="6" destOrd="0" presId="urn:microsoft.com/office/officeart/2005/8/layout/lProcess2"/>
    <dgm:cxn modelId="{D7538561-D889-498A-A366-5A17FD46C660}" type="presParOf" srcId="{7F844EC9-AB1E-4EC8-9935-A923C1FCA996}" destId="{9BEC2099-918C-487A-B350-08EE4563FCF9}" srcOrd="7" destOrd="0" presId="urn:microsoft.com/office/officeart/2005/8/layout/lProcess2"/>
    <dgm:cxn modelId="{AB80900B-BA3D-4029-96F2-18A20C0A9884}" type="presParOf" srcId="{7F844EC9-AB1E-4EC8-9935-A923C1FCA996}" destId="{50781BA3-1005-4E32-A2B2-7819E480E9E8}" srcOrd="8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3D6C79-4431-4794-BD1F-9C2D4345A42E}" type="doc">
      <dgm:prSet loTypeId="urn:microsoft.com/office/officeart/2005/8/layout/chevron2" loCatId="process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n-US"/>
        </a:p>
      </dgm:t>
    </dgm:pt>
    <dgm:pt modelId="{A602EFF8-B35B-4064-BBB1-01B43A750C0B}">
      <dgm:prSet phldrT="[Text]"/>
      <dgm:spPr/>
      <dgm:t>
        <a:bodyPr/>
        <a:lstStyle/>
        <a:p>
          <a:r>
            <a:rPr lang="en-US" dirty="0" smtClean="0"/>
            <a:t>Q1</a:t>
          </a:r>
          <a:endParaRPr lang="en-US" dirty="0"/>
        </a:p>
      </dgm:t>
    </dgm:pt>
    <dgm:pt modelId="{6236F8F9-6668-4C69-A97A-F295CB7F55B2}" type="parTrans" cxnId="{4A21FC51-DAA5-4931-A621-55F0F0C6205E}">
      <dgm:prSet/>
      <dgm:spPr/>
      <dgm:t>
        <a:bodyPr/>
        <a:lstStyle/>
        <a:p>
          <a:endParaRPr lang="en-US"/>
        </a:p>
      </dgm:t>
    </dgm:pt>
    <dgm:pt modelId="{978722D6-9584-444E-B883-A0464921B7F4}" type="sibTrans" cxnId="{4A21FC51-DAA5-4931-A621-55F0F0C6205E}">
      <dgm:prSet/>
      <dgm:spPr/>
      <dgm:t>
        <a:bodyPr/>
        <a:lstStyle/>
        <a:p>
          <a:endParaRPr lang="en-US"/>
        </a:p>
      </dgm:t>
    </dgm:pt>
    <dgm:pt modelId="{2B0D8371-6D49-49D7-8586-666E49EFEC9E}">
      <dgm:prSet phldrT="[Text]" custT="1"/>
      <dgm:spPr/>
      <dgm:t>
        <a:bodyPr/>
        <a:lstStyle/>
        <a:p>
          <a:r>
            <a:rPr lang="en-US" sz="2400" dirty="0" smtClean="0">
              <a:latin typeface="Cambria" pitchFamily="18" charset="0"/>
            </a:rPr>
            <a:t>Delivery format based differences between self-directed behaviors and learning strategies.</a:t>
          </a:r>
          <a:endParaRPr lang="en-US" sz="2400" dirty="0">
            <a:latin typeface="Cambria" pitchFamily="18" charset="0"/>
          </a:endParaRPr>
        </a:p>
      </dgm:t>
    </dgm:pt>
    <dgm:pt modelId="{5BF87E76-B49E-4FE7-8E0A-F1F75060D4F6}" type="parTrans" cxnId="{D2CD742D-2FF2-4A9C-A521-F5F53F5D11FE}">
      <dgm:prSet/>
      <dgm:spPr/>
      <dgm:t>
        <a:bodyPr/>
        <a:lstStyle/>
        <a:p>
          <a:endParaRPr lang="en-US"/>
        </a:p>
      </dgm:t>
    </dgm:pt>
    <dgm:pt modelId="{2667C1E9-B464-4E05-A0A1-12A75930D32E}" type="sibTrans" cxnId="{D2CD742D-2FF2-4A9C-A521-F5F53F5D11FE}">
      <dgm:prSet/>
      <dgm:spPr/>
      <dgm:t>
        <a:bodyPr/>
        <a:lstStyle/>
        <a:p>
          <a:endParaRPr lang="en-US"/>
        </a:p>
      </dgm:t>
    </dgm:pt>
    <dgm:pt modelId="{81BC702A-BA4F-4049-A6BD-BFD175E8BCFE}">
      <dgm:prSet phldrT="[Text]"/>
      <dgm:spPr/>
      <dgm:t>
        <a:bodyPr/>
        <a:lstStyle/>
        <a:p>
          <a:r>
            <a:rPr lang="en-US" dirty="0" smtClean="0"/>
            <a:t>Q2</a:t>
          </a:r>
          <a:endParaRPr lang="en-US" dirty="0"/>
        </a:p>
      </dgm:t>
    </dgm:pt>
    <dgm:pt modelId="{DBDCCF4D-6637-4C76-B979-F61467695D08}" type="parTrans" cxnId="{FD7E3501-274C-4BC7-85E2-8841ADAC83C5}">
      <dgm:prSet/>
      <dgm:spPr/>
      <dgm:t>
        <a:bodyPr/>
        <a:lstStyle/>
        <a:p>
          <a:endParaRPr lang="en-US"/>
        </a:p>
      </dgm:t>
    </dgm:pt>
    <dgm:pt modelId="{ABE9E955-3237-4730-8B65-12103D15C565}" type="sibTrans" cxnId="{FD7E3501-274C-4BC7-85E2-8841ADAC83C5}">
      <dgm:prSet/>
      <dgm:spPr/>
      <dgm:t>
        <a:bodyPr/>
        <a:lstStyle/>
        <a:p>
          <a:endParaRPr lang="en-US"/>
        </a:p>
      </dgm:t>
    </dgm:pt>
    <dgm:pt modelId="{9CB04B58-DE79-4145-8968-E5C7979FA0DA}">
      <dgm:prSet phldrT="[Text]"/>
      <dgm:spPr/>
      <dgm:t>
        <a:bodyPr/>
        <a:lstStyle/>
        <a:p>
          <a:r>
            <a:rPr lang="en-US" dirty="0" smtClean="0"/>
            <a:t>Q3</a:t>
          </a:r>
          <a:endParaRPr lang="en-US" dirty="0"/>
        </a:p>
      </dgm:t>
    </dgm:pt>
    <dgm:pt modelId="{0195A864-28F9-4CDF-9401-F050B2243319}" type="parTrans" cxnId="{2F600BCD-29F5-415F-B7F5-F485E54037DF}">
      <dgm:prSet/>
      <dgm:spPr/>
      <dgm:t>
        <a:bodyPr/>
        <a:lstStyle/>
        <a:p>
          <a:endParaRPr lang="en-US"/>
        </a:p>
      </dgm:t>
    </dgm:pt>
    <dgm:pt modelId="{A62C6B71-B0E7-4147-AE58-8BD87806A95E}" type="sibTrans" cxnId="{2F600BCD-29F5-415F-B7F5-F485E54037DF}">
      <dgm:prSet/>
      <dgm:spPr/>
      <dgm:t>
        <a:bodyPr/>
        <a:lstStyle/>
        <a:p>
          <a:endParaRPr lang="en-US"/>
        </a:p>
      </dgm:t>
    </dgm:pt>
    <dgm:pt modelId="{86600C2F-7D52-4FD8-A39B-768B03B5C871}">
      <dgm:prSet phldrT="[Text]" custT="1"/>
      <dgm:spPr/>
      <dgm:t>
        <a:bodyPr/>
        <a:lstStyle/>
        <a:p>
          <a:r>
            <a:rPr lang="en-US" sz="2400" dirty="0" smtClean="0">
              <a:latin typeface="Cambria" pitchFamily="18" charset="0"/>
            </a:rPr>
            <a:t>Relationships among MSLQ constructs, and with student characteristics, course characteristics, and delivery formats.</a:t>
          </a:r>
          <a:endParaRPr lang="en-US" sz="2400" dirty="0">
            <a:latin typeface="Cambria" pitchFamily="18" charset="0"/>
          </a:endParaRPr>
        </a:p>
      </dgm:t>
    </dgm:pt>
    <dgm:pt modelId="{4252DD49-E7D2-4428-B11D-1675CBE68E6B}" type="parTrans" cxnId="{75B48CFE-B023-4286-9DEA-EBE5F3B6589E}">
      <dgm:prSet/>
      <dgm:spPr/>
      <dgm:t>
        <a:bodyPr/>
        <a:lstStyle/>
        <a:p>
          <a:endParaRPr lang="en-US"/>
        </a:p>
      </dgm:t>
    </dgm:pt>
    <dgm:pt modelId="{9EBA9ECA-7E14-4B0C-92C2-5AE5E005E1E2}" type="sibTrans" cxnId="{75B48CFE-B023-4286-9DEA-EBE5F3B6589E}">
      <dgm:prSet/>
      <dgm:spPr/>
      <dgm:t>
        <a:bodyPr/>
        <a:lstStyle/>
        <a:p>
          <a:endParaRPr lang="en-US"/>
        </a:p>
      </dgm:t>
    </dgm:pt>
    <dgm:pt modelId="{EE69C2F3-E195-465A-9CBE-B3868D5EDFA9}">
      <dgm:prSet custT="1"/>
      <dgm:spPr/>
      <dgm:t>
        <a:bodyPr/>
        <a:lstStyle/>
        <a:p>
          <a:r>
            <a:rPr lang="en-US" sz="2400" dirty="0" smtClean="0">
              <a:latin typeface="Cambria" pitchFamily="18" charset="0"/>
            </a:rPr>
            <a:t>Similarities and Differences across subject domains/disciplines and their sensitivity to course delivery formats.</a:t>
          </a:r>
        </a:p>
      </dgm:t>
    </dgm:pt>
    <dgm:pt modelId="{C52961EC-574D-49E6-9996-E493D10D2E7B}" type="sibTrans" cxnId="{3B34DD78-82EF-4400-973D-EF359EE71546}">
      <dgm:prSet/>
      <dgm:spPr/>
      <dgm:t>
        <a:bodyPr/>
        <a:lstStyle/>
        <a:p>
          <a:endParaRPr lang="en-US"/>
        </a:p>
      </dgm:t>
    </dgm:pt>
    <dgm:pt modelId="{0C1614B8-3A60-4916-B7C7-2EF3D5F671C3}" type="parTrans" cxnId="{3B34DD78-82EF-4400-973D-EF359EE71546}">
      <dgm:prSet/>
      <dgm:spPr/>
      <dgm:t>
        <a:bodyPr/>
        <a:lstStyle/>
        <a:p>
          <a:endParaRPr lang="en-US"/>
        </a:p>
      </dgm:t>
    </dgm:pt>
    <dgm:pt modelId="{6C959FD4-CC56-46D1-A88F-CAABC0D5FAF2}">
      <dgm:prSet phldrT="[Text]"/>
      <dgm:spPr/>
      <dgm:t>
        <a:bodyPr/>
        <a:lstStyle/>
        <a:p>
          <a:r>
            <a:rPr lang="en-US" dirty="0" smtClean="0"/>
            <a:t>Q4</a:t>
          </a:r>
          <a:endParaRPr lang="en-US" dirty="0"/>
        </a:p>
      </dgm:t>
    </dgm:pt>
    <dgm:pt modelId="{8D48BFC2-205D-4806-93A1-642F1EF89F89}" type="parTrans" cxnId="{2AD710B6-A008-4BDF-904A-547CEF204B00}">
      <dgm:prSet/>
      <dgm:spPr/>
      <dgm:t>
        <a:bodyPr/>
        <a:lstStyle/>
        <a:p>
          <a:endParaRPr lang="en-US"/>
        </a:p>
      </dgm:t>
    </dgm:pt>
    <dgm:pt modelId="{E103D4D4-E31D-45B2-B1E8-A765EB9B1DED}" type="sibTrans" cxnId="{2AD710B6-A008-4BDF-904A-547CEF204B00}">
      <dgm:prSet/>
      <dgm:spPr/>
      <dgm:t>
        <a:bodyPr/>
        <a:lstStyle/>
        <a:p>
          <a:endParaRPr lang="en-US"/>
        </a:p>
      </dgm:t>
    </dgm:pt>
    <dgm:pt modelId="{C080ECC8-5F5A-477F-8EA4-AB6D14FFE8C5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  <a:latin typeface="Cambria" pitchFamily="18" charset="0"/>
            </a:rPr>
            <a:t>“Predictive” model to explain the relationships for developing support mechanisms and change curricular design for greater success/completion </a:t>
          </a:r>
          <a:endParaRPr lang="en-US" sz="2400" dirty="0">
            <a:solidFill>
              <a:schemeClr val="tx1"/>
            </a:solidFill>
            <a:latin typeface="Cambria" pitchFamily="18" charset="0"/>
          </a:endParaRPr>
        </a:p>
      </dgm:t>
    </dgm:pt>
    <dgm:pt modelId="{FCEC3166-0C51-4D76-AF5C-28658582B8B8}" type="parTrans" cxnId="{18F4DC0B-84EE-4652-8597-E314D091929A}">
      <dgm:prSet/>
      <dgm:spPr/>
      <dgm:t>
        <a:bodyPr/>
        <a:lstStyle/>
        <a:p>
          <a:endParaRPr lang="en-US"/>
        </a:p>
      </dgm:t>
    </dgm:pt>
    <dgm:pt modelId="{36C897AC-8B1F-4EBF-B5FA-0DFE6976C952}" type="sibTrans" cxnId="{18F4DC0B-84EE-4652-8597-E314D091929A}">
      <dgm:prSet/>
      <dgm:spPr/>
      <dgm:t>
        <a:bodyPr/>
        <a:lstStyle/>
        <a:p>
          <a:endParaRPr lang="en-US"/>
        </a:p>
      </dgm:t>
    </dgm:pt>
    <dgm:pt modelId="{19521C07-2664-4E3B-9E14-907FE4F56B97}" type="pres">
      <dgm:prSet presAssocID="{BE3D6C79-4431-4794-BD1F-9C2D4345A42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61B3F81-D705-4C4B-BD04-61E63553A03F}" type="pres">
      <dgm:prSet presAssocID="{A602EFF8-B35B-4064-BBB1-01B43A750C0B}" presName="composite" presStyleCnt="0"/>
      <dgm:spPr/>
    </dgm:pt>
    <dgm:pt modelId="{42A00DA3-1673-4D4E-8618-DD77B537020C}" type="pres">
      <dgm:prSet presAssocID="{A602EFF8-B35B-4064-BBB1-01B43A750C0B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170CB7-4A38-496E-83C5-BADEDB9ABC59}" type="pres">
      <dgm:prSet presAssocID="{A602EFF8-B35B-4064-BBB1-01B43A750C0B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96A02D-8A65-488C-AAB3-EAFB839D5D23}" type="pres">
      <dgm:prSet presAssocID="{978722D6-9584-444E-B883-A0464921B7F4}" presName="sp" presStyleCnt="0"/>
      <dgm:spPr/>
    </dgm:pt>
    <dgm:pt modelId="{220EC62F-6125-4855-8292-96A7319FEDC0}" type="pres">
      <dgm:prSet presAssocID="{81BC702A-BA4F-4049-A6BD-BFD175E8BCFE}" presName="composite" presStyleCnt="0"/>
      <dgm:spPr/>
    </dgm:pt>
    <dgm:pt modelId="{9BE48009-8CFA-4DA0-8223-E1F5AF97F023}" type="pres">
      <dgm:prSet presAssocID="{81BC702A-BA4F-4049-A6BD-BFD175E8BCFE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774966-7C17-4833-8B6B-42A24126DABA}" type="pres">
      <dgm:prSet presAssocID="{81BC702A-BA4F-4049-A6BD-BFD175E8BCFE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CE9B8F-24C3-40D9-B959-191BDC7E8707}" type="pres">
      <dgm:prSet presAssocID="{ABE9E955-3237-4730-8B65-12103D15C565}" presName="sp" presStyleCnt="0"/>
      <dgm:spPr/>
    </dgm:pt>
    <dgm:pt modelId="{E58D9698-F208-4104-B4F2-1889941BE2F4}" type="pres">
      <dgm:prSet presAssocID="{9CB04B58-DE79-4145-8968-E5C7979FA0DA}" presName="composite" presStyleCnt="0"/>
      <dgm:spPr/>
    </dgm:pt>
    <dgm:pt modelId="{CAD966A4-69CC-4182-94BC-1A41464BDC68}" type="pres">
      <dgm:prSet presAssocID="{9CB04B58-DE79-4145-8968-E5C7979FA0DA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B24A81-1E51-4AB7-8886-9F71FE65F675}" type="pres">
      <dgm:prSet presAssocID="{9CB04B58-DE79-4145-8968-E5C7979FA0DA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A7643A-7508-4086-8ABF-BC273D993267}" type="pres">
      <dgm:prSet presAssocID="{A62C6B71-B0E7-4147-AE58-8BD87806A95E}" presName="sp" presStyleCnt="0"/>
      <dgm:spPr/>
    </dgm:pt>
    <dgm:pt modelId="{310CEDAC-1E9D-4529-ADFF-0945DD5AE184}" type="pres">
      <dgm:prSet presAssocID="{6C959FD4-CC56-46D1-A88F-CAABC0D5FAF2}" presName="composite" presStyleCnt="0"/>
      <dgm:spPr/>
    </dgm:pt>
    <dgm:pt modelId="{44D67726-C7A0-4768-BF26-1EB555CD89E4}" type="pres">
      <dgm:prSet presAssocID="{6C959FD4-CC56-46D1-A88F-CAABC0D5FAF2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1267BD-BA4D-4504-BF5B-26AF3F0C8F47}" type="pres">
      <dgm:prSet presAssocID="{6C959FD4-CC56-46D1-A88F-CAABC0D5FAF2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A75D22-BD4D-4EAC-8B4A-6265AFC43844}" type="presOf" srcId="{9CB04B58-DE79-4145-8968-E5C7979FA0DA}" destId="{CAD966A4-69CC-4182-94BC-1A41464BDC68}" srcOrd="0" destOrd="0" presId="urn:microsoft.com/office/officeart/2005/8/layout/chevron2"/>
    <dgm:cxn modelId="{222CF289-3E26-41B9-8EE6-ABF9A08C057A}" type="presOf" srcId="{6C959FD4-CC56-46D1-A88F-CAABC0D5FAF2}" destId="{44D67726-C7A0-4768-BF26-1EB555CD89E4}" srcOrd="0" destOrd="0" presId="urn:microsoft.com/office/officeart/2005/8/layout/chevron2"/>
    <dgm:cxn modelId="{2F600BCD-29F5-415F-B7F5-F485E54037DF}" srcId="{BE3D6C79-4431-4794-BD1F-9C2D4345A42E}" destId="{9CB04B58-DE79-4145-8968-E5C7979FA0DA}" srcOrd="2" destOrd="0" parTransId="{0195A864-28F9-4CDF-9401-F050B2243319}" sibTransId="{A62C6B71-B0E7-4147-AE58-8BD87806A95E}"/>
    <dgm:cxn modelId="{4A21FC51-DAA5-4931-A621-55F0F0C6205E}" srcId="{BE3D6C79-4431-4794-BD1F-9C2D4345A42E}" destId="{A602EFF8-B35B-4064-BBB1-01B43A750C0B}" srcOrd="0" destOrd="0" parTransId="{6236F8F9-6668-4C69-A97A-F295CB7F55B2}" sibTransId="{978722D6-9584-444E-B883-A0464921B7F4}"/>
    <dgm:cxn modelId="{890B158D-1CB1-48DA-9CDE-C1F0ED0A2309}" type="presOf" srcId="{86600C2F-7D52-4FD8-A39B-768B03B5C871}" destId="{B0B24A81-1E51-4AB7-8886-9F71FE65F675}" srcOrd="0" destOrd="0" presId="urn:microsoft.com/office/officeart/2005/8/layout/chevron2"/>
    <dgm:cxn modelId="{59557CCC-941C-49E8-87C3-130F973DF777}" type="presOf" srcId="{BE3D6C79-4431-4794-BD1F-9C2D4345A42E}" destId="{19521C07-2664-4E3B-9E14-907FE4F56B97}" srcOrd="0" destOrd="0" presId="urn:microsoft.com/office/officeart/2005/8/layout/chevron2"/>
    <dgm:cxn modelId="{EFCDC8F6-B2D2-4A3E-ACA8-83897E979BDD}" type="presOf" srcId="{81BC702A-BA4F-4049-A6BD-BFD175E8BCFE}" destId="{9BE48009-8CFA-4DA0-8223-E1F5AF97F023}" srcOrd="0" destOrd="0" presId="urn:microsoft.com/office/officeart/2005/8/layout/chevron2"/>
    <dgm:cxn modelId="{2AD710B6-A008-4BDF-904A-547CEF204B00}" srcId="{BE3D6C79-4431-4794-BD1F-9C2D4345A42E}" destId="{6C959FD4-CC56-46D1-A88F-CAABC0D5FAF2}" srcOrd="3" destOrd="0" parTransId="{8D48BFC2-205D-4806-93A1-642F1EF89F89}" sibTransId="{E103D4D4-E31D-45B2-B1E8-A765EB9B1DED}"/>
    <dgm:cxn modelId="{FD7E3501-274C-4BC7-85E2-8841ADAC83C5}" srcId="{BE3D6C79-4431-4794-BD1F-9C2D4345A42E}" destId="{81BC702A-BA4F-4049-A6BD-BFD175E8BCFE}" srcOrd="1" destOrd="0" parTransId="{DBDCCF4D-6637-4C76-B979-F61467695D08}" sibTransId="{ABE9E955-3237-4730-8B65-12103D15C565}"/>
    <dgm:cxn modelId="{18F4DC0B-84EE-4652-8597-E314D091929A}" srcId="{6C959FD4-CC56-46D1-A88F-CAABC0D5FAF2}" destId="{C080ECC8-5F5A-477F-8EA4-AB6D14FFE8C5}" srcOrd="0" destOrd="0" parTransId="{FCEC3166-0C51-4D76-AF5C-28658582B8B8}" sibTransId="{36C897AC-8B1F-4EBF-B5FA-0DFE6976C952}"/>
    <dgm:cxn modelId="{3B34DD78-82EF-4400-973D-EF359EE71546}" srcId="{81BC702A-BA4F-4049-A6BD-BFD175E8BCFE}" destId="{EE69C2F3-E195-465A-9CBE-B3868D5EDFA9}" srcOrd="0" destOrd="0" parTransId="{0C1614B8-3A60-4916-B7C7-2EF3D5F671C3}" sibTransId="{C52961EC-574D-49E6-9996-E493D10D2E7B}"/>
    <dgm:cxn modelId="{3858E651-C19C-464D-98CB-12341BACEB9D}" type="presOf" srcId="{C080ECC8-5F5A-477F-8EA4-AB6D14FFE8C5}" destId="{661267BD-BA4D-4504-BF5B-26AF3F0C8F47}" srcOrd="0" destOrd="0" presId="urn:microsoft.com/office/officeart/2005/8/layout/chevron2"/>
    <dgm:cxn modelId="{DBE84540-4523-41E4-9FD2-CC82C8BF1186}" type="presOf" srcId="{EE69C2F3-E195-465A-9CBE-B3868D5EDFA9}" destId="{40774966-7C17-4833-8B6B-42A24126DABA}" srcOrd="0" destOrd="0" presId="urn:microsoft.com/office/officeart/2005/8/layout/chevron2"/>
    <dgm:cxn modelId="{8678679F-E593-47E3-B8C5-197CE0D00828}" type="presOf" srcId="{A602EFF8-B35B-4064-BBB1-01B43A750C0B}" destId="{42A00DA3-1673-4D4E-8618-DD77B537020C}" srcOrd="0" destOrd="0" presId="urn:microsoft.com/office/officeart/2005/8/layout/chevron2"/>
    <dgm:cxn modelId="{E7D68FB2-DB46-4B4E-AC4E-734A85F94E48}" type="presOf" srcId="{2B0D8371-6D49-49D7-8586-666E49EFEC9E}" destId="{A4170CB7-4A38-496E-83C5-BADEDB9ABC59}" srcOrd="0" destOrd="0" presId="urn:microsoft.com/office/officeart/2005/8/layout/chevron2"/>
    <dgm:cxn modelId="{75B48CFE-B023-4286-9DEA-EBE5F3B6589E}" srcId="{9CB04B58-DE79-4145-8968-E5C7979FA0DA}" destId="{86600C2F-7D52-4FD8-A39B-768B03B5C871}" srcOrd="0" destOrd="0" parTransId="{4252DD49-E7D2-4428-B11D-1675CBE68E6B}" sibTransId="{9EBA9ECA-7E14-4B0C-92C2-5AE5E005E1E2}"/>
    <dgm:cxn modelId="{D2CD742D-2FF2-4A9C-A521-F5F53F5D11FE}" srcId="{A602EFF8-B35B-4064-BBB1-01B43A750C0B}" destId="{2B0D8371-6D49-49D7-8586-666E49EFEC9E}" srcOrd="0" destOrd="0" parTransId="{5BF87E76-B49E-4FE7-8E0A-F1F75060D4F6}" sibTransId="{2667C1E9-B464-4E05-A0A1-12A75930D32E}"/>
    <dgm:cxn modelId="{2A42EBA9-D541-4E03-9CFE-EF0E1C4129FA}" type="presParOf" srcId="{19521C07-2664-4E3B-9E14-907FE4F56B97}" destId="{E61B3F81-D705-4C4B-BD04-61E63553A03F}" srcOrd="0" destOrd="0" presId="urn:microsoft.com/office/officeart/2005/8/layout/chevron2"/>
    <dgm:cxn modelId="{157E96CE-BD3D-4B64-836E-DF733E58A6EE}" type="presParOf" srcId="{E61B3F81-D705-4C4B-BD04-61E63553A03F}" destId="{42A00DA3-1673-4D4E-8618-DD77B537020C}" srcOrd="0" destOrd="0" presId="urn:microsoft.com/office/officeart/2005/8/layout/chevron2"/>
    <dgm:cxn modelId="{0E7DCF23-C6EA-4874-AC56-131A2CDB8A55}" type="presParOf" srcId="{E61B3F81-D705-4C4B-BD04-61E63553A03F}" destId="{A4170CB7-4A38-496E-83C5-BADEDB9ABC59}" srcOrd="1" destOrd="0" presId="urn:microsoft.com/office/officeart/2005/8/layout/chevron2"/>
    <dgm:cxn modelId="{59191CDD-63ED-4331-9C54-B1A62F858A93}" type="presParOf" srcId="{19521C07-2664-4E3B-9E14-907FE4F56B97}" destId="{2A96A02D-8A65-488C-AAB3-EAFB839D5D23}" srcOrd="1" destOrd="0" presId="urn:microsoft.com/office/officeart/2005/8/layout/chevron2"/>
    <dgm:cxn modelId="{34DD8FF3-8AF8-4EDD-A3F6-B8552C0E4619}" type="presParOf" srcId="{19521C07-2664-4E3B-9E14-907FE4F56B97}" destId="{220EC62F-6125-4855-8292-96A7319FEDC0}" srcOrd="2" destOrd="0" presId="urn:microsoft.com/office/officeart/2005/8/layout/chevron2"/>
    <dgm:cxn modelId="{F2456A92-81EB-4130-BF3F-DF961FFC6B63}" type="presParOf" srcId="{220EC62F-6125-4855-8292-96A7319FEDC0}" destId="{9BE48009-8CFA-4DA0-8223-E1F5AF97F023}" srcOrd="0" destOrd="0" presId="urn:microsoft.com/office/officeart/2005/8/layout/chevron2"/>
    <dgm:cxn modelId="{80E910CF-0895-4247-B13E-416601552E2F}" type="presParOf" srcId="{220EC62F-6125-4855-8292-96A7319FEDC0}" destId="{40774966-7C17-4833-8B6B-42A24126DABA}" srcOrd="1" destOrd="0" presId="urn:microsoft.com/office/officeart/2005/8/layout/chevron2"/>
    <dgm:cxn modelId="{E63DA8E9-90C7-4BD0-A15B-0BE4BB7C7A36}" type="presParOf" srcId="{19521C07-2664-4E3B-9E14-907FE4F56B97}" destId="{C3CE9B8F-24C3-40D9-B959-191BDC7E8707}" srcOrd="3" destOrd="0" presId="urn:microsoft.com/office/officeart/2005/8/layout/chevron2"/>
    <dgm:cxn modelId="{352FC180-43F0-40A2-B5BC-77E05FDB0500}" type="presParOf" srcId="{19521C07-2664-4E3B-9E14-907FE4F56B97}" destId="{E58D9698-F208-4104-B4F2-1889941BE2F4}" srcOrd="4" destOrd="0" presId="urn:microsoft.com/office/officeart/2005/8/layout/chevron2"/>
    <dgm:cxn modelId="{D4D5BC95-8AC9-417A-92AE-535521200240}" type="presParOf" srcId="{E58D9698-F208-4104-B4F2-1889941BE2F4}" destId="{CAD966A4-69CC-4182-94BC-1A41464BDC68}" srcOrd="0" destOrd="0" presId="urn:microsoft.com/office/officeart/2005/8/layout/chevron2"/>
    <dgm:cxn modelId="{24595697-3852-4CCF-BAD7-3242474FE0AA}" type="presParOf" srcId="{E58D9698-F208-4104-B4F2-1889941BE2F4}" destId="{B0B24A81-1E51-4AB7-8886-9F71FE65F675}" srcOrd="1" destOrd="0" presId="urn:microsoft.com/office/officeart/2005/8/layout/chevron2"/>
    <dgm:cxn modelId="{DB7EAC85-B1B5-43C3-ACB4-AE16FB8F203F}" type="presParOf" srcId="{19521C07-2664-4E3B-9E14-907FE4F56B97}" destId="{54A7643A-7508-4086-8ABF-BC273D993267}" srcOrd="5" destOrd="0" presId="urn:microsoft.com/office/officeart/2005/8/layout/chevron2"/>
    <dgm:cxn modelId="{6C4C4D67-282A-4911-9B3D-90EFE6B239DD}" type="presParOf" srcId="{19521C07-2664-4E3B-9E14-907FE4F56B97}" destId="{310CEDAC-1E9D-4529-ADFF-0945DD5AE184}" srcOrd="6" destOrd="0" presId="urn:microsoft.com/office/officeart/2005/8/layout/chevron2"/>
    <dgm:cxn modelId="{8CF2E28E-F08B-439D-8855-A270E32DC327}" type="presParOf" srcId="{310CEDAC-1E9D-4529-ADFF-0945DD5AE184}" destId="{44D67726-C7A0-4768-BF26-1EB555CD89E4}" srcOrd="0" destOrd="0" presId="urn:microsoft.com/office/officeart/2005/8/layout/chevron2"/>
    <dgm:cxn modelId="{87FFC143-964B-4E71-845C-5553951FB9F4}" type="presParOf" srcId="{310CEDAC-1E9D-4529-ADFF-0945DD5AE184}" destId="{661267BD-BA4D-4504-BF5B-26AF3F0C8F4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B2206F3-2DD6-4FE7-A6B1-2D6A326E4EE4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2AE3221-67EE-4FB6-8377-F1FFB283D627}">
      <dgm:prSet phldrT="[Text]" custT="1"/>
      <dgm:spPr/>
      <dgm:t>
        <a:bodyPr/>
        <a:lstStyle/>
        <a:p>
          <a:r>
            <a:rPr lang="en-US" sz="2400" b="1" dirty="0" smtClean="0">
              <a:latin typeface="Arial" pitchFamily="34" charset="0"/>
              <a:cs typeface="Arial" pitchFamily="34" charset="0"/>
            </a:rPr>
            <a:t>Student </a:t>
          </a:r>
          <a:r>
            <a:rPr lang="en-US" sz="2400" b="1" spc="-20" baseline="0" dirty="0" smtClean="0">
              <a:latin typeface="Arial" pitchFamily="34" charset="0"/>
              <a:cs typeface="Arial" pitchFamily="34" charset="0"/>
            </a:rPr>
            <a:t>Characteristics</a:t>
          </a:r>
          <a:endParaRPr lang="en-US" sz="2400" b="1" spc="-20" baseline="0" dirty="0">
            <a:latin typeface="Arial" pitchFamily="34" charset="0"/>
            <a:cs typeface="Arial" pitchFamily="34" charset="0"/>
          </a:endParaRPr>
        </a:p>
      </dgm:t>
    </dgm:pt>
    <dgm:pt modelId="{D2A31E01-11C2-4C32-9E27-8F9B4E024FBF}" type="parTrans" cxnId="{E2C9A652-4AFC-4AA6-8481-CAD316178182}">
      <dgm:prSet/>
      <dgm:spPr/>
      <dgm:t>
        <a:bodyPr/>
        <a:lstStyle/>
        <a:p>
          <a:endParaRPr lang="en-US" sz="2400">
            <a:latin typeface="Arial" pitchFamily="34" charset="0"/>
            <a:cs typeface="Arial" pitchFamily="34" charset="0"/>
          </a:endParaRPr>
        </a:p>
      </dgm:t>
    </dgm:pt>
    <dgm:pt modelId="{06F72675-B72F-42BF-8823-D58E9D73DF11}" type="sibTrans" cxnId="{E2C9A652-4AFC-4AA6-8481-CAD316178182}">
      <dgm:prSet/>
      <dgm:spPr/>
      <dgm:t>
        <a:bodyPr/>
        <a:lstStyle/>
        <a:p>
          <a:endParaRPr lang="en-US" sz="2400">
            <a:latin typeface="Arial" pitchFamily="34" charset="0"/>
            <a:cs typeface="Arial" pitchFamily="34" charset="0"/>
          </a:endParaRPr>
        </a:p>
      </dgm:t>
    </dgm:pt>
    <dgm:pt modelId="{35C259CC-79E3-45A5-A996-38F42E042711}">
      <dgm:prSet phldrT="[Text]" custT="1"/>
      <dgm:spPr/>
      <dgm:t>
        <a:bodyPr/>
        <a:lstStyle/>
        <a:p>
          <a:r>
            <a:rPr lang="en-US" sz="2400" b="1" dirty="0" smtClean="0">
              <a:latin typeface="Arial" pitchFamily="34" charset="0"/>
              <a:cs typeface="Arial" pitchFamily="34" charset="0"/>
            </a:rPr>
            <a:t>Self-Directed Learning Habits</a:t>
          </a:r>
          <a:endParaRPr lang="en-US" sz="2400" b="1" dirty="0">
            <a:latin typeface="Arial" pitchFamily="34" charset="0"/>
            <a:cs typeface="Arial" pitchFamily="34" charset="0"/>
          </a:endParaRPr>
        </a:p>
      </dgm:t>
    </dgm:pt>
    <dgm:pt modelId="{15FD314D-92F3-42E3-91A8-54825AF125FB}" type="parTrans" cxnId="{A66303BC-D8AA-4431-967F-A52915BBBEBF}">
      <dgm:prSet/>
      <dgm:spPr/>
      <dgm:t>
        <a:bodyPr/>
        <a:lstStyle/>
        <a:p>
          <a:endParaRPr lang="en-US" sz="2400">
            <a:latin typeface="Arial" pitchFamily="34" charset="0"/>
            <a:cs typeface="Arial" pitchFamily="34" charset="0"/>
          </a:endParaRPr>
        </a:p>
      </dgm:t>
    </dgm:pt>
    <dgm:pt modelId="{5E26AFE3-53DD-4297-82A8-D699209B599C}" type="sibTrans" cxnId="{A66303BC-D8AA-4431-967F-A52915BBBEBF}">
      <dgm:prSet/>
      <dgm:spPr/>
      <dgm:t>
        <a:bodyPr/>
        <a:lstStyle/>
        <a:p>
          <a:endParaRPr lang="en-US" sz="2400">
            <a:latin typeface="Arial" pitchFamily="34" charset="0"/>
            <a:cs typeface="Arial" pitchFamily="34" charset="0"/>
          </a:endParaRPr>
        </a:p>
      </dgm:t>
    </dgm:pt>
    <dgm:pt modelId="{03747E77-9F78-46D4-9171-4EA08F7CBA7B}">
      <dgm:prSet phldrT="[Text]" custT="1"/>
      <dgm:spPr/>
      <dgm:t>
        <a:bodyPr/>
        <a:lstStyle/>
        <a:p>
          <a:r>
            <a:rPr lang="en-US" sz="2400" dirty="0" smtClean="0">
              <a:latin typeface="Arial" pitchFamily="34" charset="0"/>
              <a:cs typeface="Arial" pitchFamily="34" charset="0"/>
            </a:rPr>
            <a:t>Metacognitive skills</a:t>
          </a:r>
          <a:endParaRPr lang="en-US" sz="2400" dirty="0">
            <a:latin typeface="Arial" pitchFamily="34" charset="0"/>
            <a:cs typeface="Arial" pitchFamily="34" charset="0"/>
          </a:endParaRPr>
        </a:p>
      </dgm:t>
    </dgm:pt>
    <dgm:pt modelId="{71779847-2BDF-4BBA-B5EC-3CC3D05F37E1}" type="parTrans" cxnId="{441AFD63-8769-4835-8612-94FC4101477E}">
      <dgm:prSet/>
      <dgm:spPr/>
      <dgm:t>
        <a:bodyPr/>
        <a:lstStyle/>
        <a:p>
          <a:endParaRPr lang="en-US" sz="2400">
            <a:latin typeface="Arial" pitchFamily="34" charset="0"/>
            <a:cs typeface="Arial" pitchFamily="34" charset="0"/>
          </a:endParaRPr>
        </a:p>
      </dgm:t>
    </dgm:pt>
    <dgm:pt modelId="{6D94D682-0EB0-4410-B78C-A43E631026E1}" type="sibTrans" cxnId="{441AFD63-8769-4835-8612-94FC4101477E}">
      <dgm:prSet/>
      <dgm:spPr/>
      <dgm:t>
        <a:bodyPr/>
        <a:lstStyle/>
        <a:p>
          <a:endParaRPr lang="en-US" sz="2400">
            <a:latin typeface="Arial" pitchFamily="34" charset="0"/>
            <a:cs typeface="Arial" pitchFamily="34" charset="0"/>
          </a:endParaRPr>
        </a:p>
      </dgm:t>
    </dgm:pt>
    <dgm:pt modelId="{B2F2C8B2-528F-4540-89C7-0552D84BCAEF}">
      <dgm:prSet phldrT="[Text]" custT="1"/>
      <dgm:spPr/>
      <dgm:t>
        <a:bodyPr/>
        <a:lstStyle/>
        <a:p>
          <a:r>
            <a:rPr lang="en-US" sz="2400" dirty="0" smtClean="0">
              <a:latin typeface="Arial" pitchFamily="34" charset="0"/>
              <a:cs typeface="Arial" pitchFamily="34" charset="0"/>
            </a:rPr>
            <a:t>Demographic variables</a:t>
          </a:r>
          <a:endParaRPr lang="en-US" sz="2400" dirty="0">
            <a:latin typeface="Arial" pitchFamily="34" charset="0"/>
            <a:cs typeface="Arial" pitchFamily="34" charset="0"/>
          </a:endParaRPr>
        </a:p>
      </dgm:t>
    </dgm:pt>
    <dgm:pt modelId="{EF660173-6235-483A-B5C5-E7D86BD9EE00}" type="parTrans" cxnId="{A2D53E32-0802-4A53-8D5E-5C2E4F92D9BD}">
      <dgm:prSet/>
      <dgm:spPr/>
      <dgm:t>
        <a:bodyPr/>
        <a:lstStyle/>
        <a:p>
          <a:endParaRPr lang="en-US" sz="2400">
            <a:latin typeface="Arial" pitchFamily="34" charset="0"/>
            <a:cs typeface="Arial" pitchFamily="34" charset="0"/>
          </a:endParaRPr>
        </a:p>
      </dgm:t>
    </dgm:pt>
    <dgm:pt modelId="{F40CBD7B-396C-482B-8D9B-322358CD6508}" type="sibTrans" cxnId="{A2D53E32-0802-4A53-8D5E-5C2E4F92D9BD}">
      <dgm:prSet/>
      <dgm:spPr/>
      <dgm:t>
        <a:bodyPr/>
        <a:lstStyle/>
        <a:p>
          <a:endParaRPr lang="en-US" sz="2400">
            <a:latin typeface="Arial" pitchFamily="34" charset="0"/>
            <a:cs typeface="Arial" pitchFamily="34" charset="0"/>
          </a:endParaRPr>
        </a:p>
      </dgm:t>
    </dgm:pt>
    <dgm:pt modelId="{7706BE33-9592-426D-944E-973415BF8F0E}">
      <dgm:prSet custT="1"/>
      <dgm:spPr/>
      <dgm:t>
        <a:bodyPr/>
        <a:lstStyle/>
        <a:p>
          <a:r>
            <a:rPr lang="en-US" sz="2400" dirty="0" smtClean="0">
              <a:latin typeface="Arial" pitchFamily="34" charset="0"/>
              <a:cs typeface="Arial" pitchFamily="34" charset="0"/>
            </a:rPr>
            <a:t>Previous e-learning experience</a:t>
          </a:r>
          <a:endParaRPr lang="en-US" sz="2400" dirty="0">
            <a:latin typeface="Arial" pitchFamily="34" charset="0"/>
            <a:cs typeface="Arial" pitchFamily="34" charset="0"/>
          </a:endParaRPr>
        </a:p>
      </dgm:t>
    </dgm:pt>
    <dgm:pt modelId="{348123C5-6142-4712-8C36-6E3F8A286C6F}" type="parTrans" cxnId="{50D6D0B9-C6D2-47C9-8D14-FA516C89B14F}">
      <dgm:prSet/>
      <dgm:spPr/>
      <dgm:t>
        <a:bodyPr/>
        <a:lstStyle/>
        <a:p>
          <a:endParaRPr lang="en-US" sz="2400">
            <a:latin typeface="Arial" pitchFamily="34" charset="0"/>
            <a:cs typeface="Arial" pitchFamily="34" charset="0"/>
          </a:endParaRPr>
        </a:p>
      </dgm:t>
    </dgm:pt>
    <dgm:pt modelId="{C02FDB35-6A65-402F-9D52-B761F59BA038}" type="sibTrans" cxnId="{50D6D0B9-C6D2-47C9-8D14-FA516C89B14F}">
      <dgm:prSet/>
      <dgm:spPr/>
      <dgm:t>
        <a:bodyPr/>
        <a:lstStyle/>
        <a:p>
          <a:endParaRPr lang="en-US" sz="2400">
            <a:latin typeface="Arial" pitchFamily="34" charset="0"/>
            <a:cs typeface="Arial" pitchFamily="34" charset="0"/>
          </a:endParaRPr>
        </a:p>
      </dgm:t>
    </dgm:pt>
    <dgm:pt modelId="{7AED97FB-5F63-4730-9285-D3B7FA2563B2}">
      <dgm:prSet custT="1"/>
      <dgm:spPr/>
      <dgm:t>
        <a:bodyPr/>
        <a:lstStyle/>
        <a:p>
          <a:r>
            <a:rPr lang="en-US" sz="2400" dirty="0" smtClean="0">
              <a:latin typeface="Arial" pitchFamily="34" charset="0"/>
              <a:cs typeface="Arial" pitchFamily="34" charset="0"/>
            </a:rPr>
            <a:t>Motivation</a:t>
          </a:r>
        </a:p>
      </dgm:t>
    </dgm:pt>
    <dgm:pt modelId="{72AC82E1-30C7-4C1B-AC2B-110C5136F29F}" type="parTrans" cxnId="{83D92915-7811-459C-826B-FDCF15F5CB23}">
      <dgm:prSet/>
      <dgm:spPr/>
      <dgm:t>
        <a:bodyPr/>
        <a:lstStyle/>
        <a:p>
          <a:endParaRPr lang="en-US" sz="2400">
            <a:latin typeface="Arial" pitchFamily="34" charset="0"/>
            <a:cs typeface="Arial" pitchFamily="34" charset="0"/>
          </a:endParaRPr>
        </a:p>
      </dgm:t>
    </dgm:pt>
    <dgm:pt modelId="{766D4C0B-E3FF-4579-8AEB-02854C393E8F}" type="sibTrans" cxnId="{83D92915-7811-459C-826B-FDCF15F5CB23}">
      <dgm:prSet/>
      <dgm:spPr/>
      <dgm:t>
        <a:bodyPr/>
        <a:lstStyle/>
        <a:p>
          <a:endParaRPr lang="en-US" sz="2400">
            <a:latin typeface="Arial" pitchFamily="34" charset="0"/>
            <a:cs typeface="Arial" pitchFamily="34" charset="0"/>
          </a:endParaRPr>
        </a:p>
      </dgm:t>
    </dgm:pt>
    <dgm:pt modelId="{B4A74881-D19F-4EF4-B48A-9C16CDE241E8}">
      <dgm:prSet custT="1"/>
      <dgm:spPr/>
      <dgm:t>
        <a:bodyPr/>
        <a:lstStyle/>
        <a:p>
          <a:r>
            <a:rPr lang="en-US" sz="2400" smtClean="0">
              <a:latin typeface="Arial" pitchFamily="34" charset="0"/>
              <a:cs typeface="Arial" pitchFamily="34" charset="0"/>
            </a:rPr>
            <a:t>Self-discipline</a:t>
          </a:r>
          <a:endParaRPr lang="en-US" sz="2400" dirty="0" smtClean="0">
            <a:latin typeface="Arial" pitchFamily="34" charset="0"/>
            <a:cs typeface="Arial" pitchFamily="34" charset="0"/>
          </a:endParaRPr>
        </a:p>
      </dgm:t>
    </dgm:pt>
    <dgm:pt modelId="{F6F021F6-3C92-447A-AE26-37B0BA500167}" type="parTrans" cxnId="{D0EB49B8-7D93-4A0D-839D-B50FE49E09A6}">
      <dgm:prSet/>
      <dgm:spPr/>
      <dgm:t>
        <a:bodyPr/>
        <a:lstStyle/>
        <a:p>
          <a:endParaRPr lang="en-US" sz="2400">
            <a:latin typeface="Arial" pitchFamily="34" charset="0"/>
            <a:cs typeface="Arial" pitchFamily="34" charset="0"/>
          </a:endParaRPr>
        </a:p>
      </dgm:t>
    </dgm:pt>
    <dgm:pt modelId="{61128BBA-4A3A-449D-A43B-E2DE4F9B5BD0}" type="sibTrans" cxnId="{D0EB49B8-7D93-4A0D-839D-B50FE49E09A6}">
      <dgm:prSet/>
      <dgm:spPr/>
      <dgm:t>
        <a:bodyPr/>
        <a:lstStyle/>
        <a:p>
          <a:endParaRPr lang="en-US" sz="2400">
            <a:latin typeface="Arial" pitchFamily="34" charset="0"/>
            <a:cs typeface="Arial" pitchFamily="34" charset="0"/>
          </a:endParaRPr>
        </a:p>
      </dgm:t>
    </dgm:pt>
    <dgm:pt modelId="{2C9250FB-C17C-496D-A655-AFE28DC9505D}">
      <dgm:prSet custT="1"/>
      <dgm:spPr/>
      <dgm:t>
        <a:bodyPr/>
        <a:lstStyle/>
        <a:p>
          <a:r>
            <a:rPr lang="en-US" sz="2400" smtClean="0">
              <a:latin typeface="Arial" pitchFamily="34" charset="0"/>
              <a:cs typeface="Arial" pitchFamily="34" charset="0"/>
            </a:rPr>
            <a:t>Autonomy</a:t>
          </a:r>
          <a:endParaRPr lang="en-US" sz="2400" dirty="0" smtClean="0">
            <a:latin typeface="Arial" pitchFamily="34" charset="0"/>
            <a:cs typeface="Arial" pitchFamily="34" charset="0"/>
          </a:endParaRPr>
        </a:p>
      </dgm:t>
    </dgm:pt>
    <dgm:pt modelId="{055AC7E3-F918-4CE6-B72E-D51B856DA2CD}" type="parTrans" cxnId="{A94D1BA2-D55A-435E-8FBF-2AEEFFFC97A5}">
      <dgm:prSet/>
      <dgm:spPr/>
      <dgm:t>
        <a:bodyPr/>
        <a:lstStyle/>
        <a:p>
          <a:endParaRPr lang="en-US" sz="2400">
            <a:latin typeface="Arial" pitchFamily="34" charset="0"/>
            <a:cs typeface="Arial" pitchFamily="34" charset="0"/>
          </a:endParaRPr>
        </a:p>
      </dgm:t>
    </dgm:pt>
    <dgm:pt modelId="{D0EF36E3-9F09-4227-9373-168BC2C4234E}" type="sibTrans" cxnId="{A94D1BA2-D55A-435E-8FBF-2AEEFFFC97A5}">
      <dgm:prSet/>
      <dgm:spPr/>
      <dgm:t>
        <a:bodyPr/>
        <a:lstStyle/>
        <a:p>
          <a:endParaRPr lang="en-US" sz="2400">
            <a:latin typeface="Arial" pitchFamily="34" charset="0"/>
            <a:cs typeface="Arial" pitchFamily="34" charset="0"/>
          </a:endParaRPr>
        </a:p>
      </dgm:t>
    </dgm:pt>
    <dgm:pt modelId="{022EEFA3-12FD-4444-9B84-28369641E8EC}">
      <dgm:prSet custT="1"/>
      <dgm:spPr/>
      <dgm:t>
        <a:bodyPr/>
        <a:lstStyle/>
        <a:p>
          <a:r>
            <a:rPr lang="en-US" sz="2400" smtClean="0">
              <a:latin typeface="Arial" pitchFamily="34" charset="0"/>
              <a:cs typeface="Arial" pitchFamily="34" charset="0"/>
            </a:rPr>
            <a:t>Self-regulated behaviors</a:t>
          </a:r>
          <a:endParaRPr lang="en-US" sz="2400" dirty="0" smtClean="0">
            <a:latin typeface="Arial" pitchFamily="34" charset="0"/>
            <a:cs typeface="Arial" pitchFamily="34" charset="0"/>
          </a:endParaRPr>
        </a:p>
      </dgm:t>
    </dgm:pt>
    <dgm:pt modelId="{5210BE54-F928-4E92-ADF0-04A6B22DE525}" type="parTrans" cxnId="{D5D60CF0-4624-4211-B688-827F7CD045CF}">
      <dgm:prSet/>
      <dgm:spPr/>
      <dgm:t>
        <a:bodyPr/>
        <a:lstStyle/>
        <a:p>
          <a:endParaRPr lang="en-US" sz="2400">
            <a:latin typeface="Arial" pitchFamily="34" charset="0"/>
            <a:cs typeface="Arial" pitchFamily="34" charset="0"/>
          </a:endParaRPr>
        </a:p>
      </dgm:t>
    </dgm:pt>
    <dgm:pt modelId="{FE72FDD0-9386-4769-B8A2-94A0E292DC27}" type="sibTrans" cxnId="{D5D60CF0-4624-4211-B688-827F7CD045CF}">
      <dgm:prSet/>
      <dgm:spPr/>
      <dgm:t>
        <a:bodyPr/>
        <a:lstStyle/>
        <a:p>
          <a:endParaRPr lang="en-US" sz="2400">
            <a:latin typeface="Arial" pitchFamily="34" charset="0"/>
            <a:cs typeface="Arial" pitchFamily="34" charset="0"/>
          </a:endParaRPr>
        </a:p>
      </dgm:t>
    </dgm:pt>
    <dgm:pt modelId="{C7048726-340A-4DF5-84F6-275166D30F03}" type="pres">
      <dgm:prSet presAssocID="{1B2206F3-2DD6-4FE7-A6B1-2D6A326E4EE4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C5542492-F20C-426F-9E25-071EF0F60509}" type="pres">
      <dgm:prSet presAssocID="{22AE3221-67EE-4FB6-8377-F1FFB283D627}" presName="thickLine" presStyleLbl="alignNode1" presStyleIdx="0" presStyleCnt="2"/>
      <dgm:spPr/>
    </dgm:pt>
    <dgm:pt modelId="{CAFF6142-5376-43E7-8E2E-6D01BDE9C48B}" type="pres">
      <dgm:prSet presAssocID="{22AE3221-67EE-4FB6-8377-F1FFB283D627}" presName="horz1" presStyleCnt="0"/>
      <dgm:spPr/>
    </dgm:pt>
    <dgm:pt modelId="{9AD6E3F0-47E4-4EE4-9A88-4964E5BF152F}" type="pres">
      <dgm:prSet presAssocID="{22AE3221-67EE-4FB6-8377-F1FFB283D627}" presName="tx1" presStyleLbl="revTx" presStyleIdx="0" presStyleCnt="9" custScaleX="173684"/>
      <dgm:spPr/>
      <dgm:t>
        <a:bodyPr/>
        <a:lstStyle/>
        <a:p>
          <a:endParaRPr lang="en-US"/>
        </a:p>
      </dgm:t>
    </dgm:pt>
    <dgm:pt modelId="{5601EDBB-6051-40D5-8B1C-6113E3DB5747}" type="pres">
      <dgm:prSet presAssocID="{22AE3221-67EE-4FB6-8377-F1FFB283D627}" presName="vert1" presStyleCnt="0"/>
      <dgm:spPr/>
    </dgm:pt>
    <dgm:pt modelId="{A71CB1B1-4096-4253-A18E-91C8F4B97C42}" type="pres">
      <dgm:prSet presAssocID="{B2F2C8B2-528F-4540-89C7-0552D84BCAEF}" presName="vertSpace2a" presStyleCnt="0"/>
      <dgm:spPr/>
    </dgm:pt>
    <dgm:pt modelId="{AB7BBF7C-C22E-4043-8598-60E8C445A60D}" type="pres">
      <dgm:prSet presAssocID="{B2F2C8B2-528F-4540-89C7-0552D84BCAEF}" presName="horz2" presStyleCnt="0"/>
      <dgm:spPr/>
    </dgm:pt>
    <dgm:pt modelId="{8D223B30-A0F1-42EC-83FB-D772E2A17321}" type="pres">
      <dgm:prSet presAssocID="{B2F2C8B2-528F-4540-89C7-0552D84BCAEF}" presName="horzSpace2" presStyleCnt="0"/>
      <dgm:spPr/>
    </dgm:pt>
    <dgm:pt modelId="{53C75B9C-51BA-4A38-A85E-224AD4AC305C}" type="pres">
      <dgm:prSet presAssocID="{B2F2C8B2-528F-4540-89C7-0552D84BCAEF}" presName="tx2" presStyleLbl="revTx" presStyleIdx="1" presStyleCnt="9"/>
      <dgm:spPr/>
      <dgm:t>
        <a:bodyPr/>
        <a:lstStyle/>
        <a:p>
          <a:endParaRPr lang="en-US"/>
        </a:p>
      </dgm:t>
    </dgm:pt>
    <dgm:pt modelId="{C0AC6C26-31E2-4FDE-AFB6-92FB6282E402}" type="pres">
      <dgm:prSet presAssocID="{B2F2C8B2-528F-4540-89C7-0552D84BCAEF}" presName="vert2" presStyleCnt="0"/>
      <dgm:spPr/>
    </dgm:pt>
    <dgm:pt modelId="{54D2AC09-6D38-41D0-B7DD-2D8260826BBA}" type="pres">
      <dgm:prSet presAssocID="{B2F2C8B2-528F-4540-89C7-0552D84BCAEF}" presName="thinLine2b" presStyleLbl="callout" presStyleIdx="0" presStyleCnt="7"/>
      <dgm:spPr/>
    </dgm:pt>
    <dgm:pt modelId="{FF9EAA59-F566-4D86-8379-3AD92A6DE4EC}" type="pres">
      <dgm:prSet presAssocID="{B2F2C8B2-528F-4540-89C7-0552D84BCAEF}" presName="vertSpace2b" presStyleCnt="0"/>
      <dgm:spPr/>
    </dgm:pt>
    <dgm:pt modelId="{8D908187-E7A8-46B6-A297-772B1D79675D}" type="pres">
      <dgm:prSet presAssocID="{7706BE33-9592-426D-944E-973415BF8F0E}" presName="horz2" presStyleCnt="0"/>
      <dgm:spPr/>
    </dgm:pt>
    <dgm:pt modelId="{F5DD9076-44F9-4371-9C45-BD37925BF7C4}" type="pres">
      <dgm:prSet presAssocID="{7706BE33-9592-426D-944E-973415BF8F0E}" presName="horzSpace2" presStyleCnt="0"/>
      <dgm:spPr/>
    </dgm:pt>
    <dgm:pt modelId="{DF349D01-2CFF-4DE5-A63D-AC03DD7FFF06}" type="pres">
      <dgm:prSet presAssocID="{7706BE33-9592-426D-944E-973415BF8F0E}" presName="tx2" presStyleLbl="revTx" presStyleIdx="2" presStyleCnt="9"/>
      <dgm:spPr/>
      <dgm:t>
        <a:bodyPr/>
        <a:lstStyle/>
        <a:p>
          <a:endParaRPr lang="en-US"/>
        </a:p>
      </dgm:t>
    </dgm:pt>
    <dgm:pt modelId="{262B2296-AAFC-45B1-84DB-EBAA45246D79}" type="pres">
      <dgm:prSet presAssocID="{7706BE33-9592-426D-944E-973415BF8F0E}" presName="vert2" presStyleCnt="0"/>
      <dgm:spPr/>
    </dgm:pt>
    <dgm:pt modelId="{AA2E2A81-4142-4D68-9289-AE3B52074DF1}" type="pres">
      <dgm:prSet presAssocID="{7706BE33-9592-426D-944E-973415BF8F0E}" presName="thinLine2b" presStyleLbl="callout" presStyleIdx="1" presStyleCnt="7"/>
      <dgm:spPr/>
    </dgm:pt>
    <dgm:pt modelId="{7EF59D93-CA0E-4903-80C6-B4179FBE5C92}" type="pres">
      <dgm:prSet presAssocID="{7706BE33-9592-426D-944E-973415BF8F0E}" presName="vertSpace2b" presStyleCnt="0"/>
      <dgm:spPr/>
    </dgm:pt>
    <dgm:pt modelId="{356C60B0-38E1-473D-B1A3-124C874DF2BB}" type="pres">
      <dgm:prSet presAssocID="{35C259CC-79E3-45A5-A996-38F42E042711}" presName="thickLine" presStyleLbl="alignNode1" presStyleIdx="1" presStyleCnt="2"/>
      <dgm:spPr/>
    </dgm:pt>
    <dgm:pt modelId="{20C5C1FB-1208-442F-BC6A-CB6CF33896CD}" type="pres">
      <dgm:prSet presAssocID="{35C259CC-79E3-45A5-A996-38F42E042711}" presName="horz1" presStyleCnt="0"/>
      <dgm:spPr/>
    </dgm:pt>
    <dgm:pt modelId="{B2384E71-0D37-4E86-B638-0806DD2DF878}" type="pres">
      <dgm:prSet presAssocID="{35C259CC-79E3-45A5-A996-38F42E042711}" presName="tx1" presStyleLbl="revTx" presStyleIdx="3" presStyleCnt="9" custScaleX="164666"/>
      <dgm:spPr/>
      <dgm:t>
        <a:bodyPr/>
        <a:lstStyle/>
        <a:p>
          <a:endParaRPr lang="en-US"/>
        </a:p>
      </dgm:t>
    </dgm:pt>
    <dgm:pt modelId="{06301256-D91D-4323-B144-4345D25561F2}" type="pres">
      <dgm:prSet presAssocID="{35C259CC-79E3-45A5-A996-38F42E042711}" presName="vert1" presStyleCnt="0"/>
      <dgm:spPr/>
    </dgm:pt>
    <dgm:pt modelId="{521B6338-A9C1-437A-83A2-6829397254AF}" type="pres">
      <dgm:prSet presAssocID="{03747E77-9F78-46D4-9171-4EA08F7CBA7B}" presName="vertSpace2a" presStyleCnt="0"/>
      <dgm:spPr/>
    </dgm:pt>
    <dgm:pt modelId="{0C72B2F4-FA0C-46B9-8FB4-AF876BF480CC}" type="pres">
      <dgm:prSet presAssocID="{03747E77-9F78-46D4-9171-4EA08F7CBA7B}" presName="horz2" presStyleCnt="0"/>
      <dgm:spPr/>
    </dgm:pt>
    <dgm:pt modelId="{DE6F955C-BE46-4977-A12E-A236DC718395}" type="pres">
      <dgm:prSet presAssocID="{03747E77-9F78-46D4-9171-4EA08F7CBA7B}" presName="horzSpace2" presStyleCnt="0"/>
      <dgm:spPr/>
    </dgm:pt>
    <dgm:pt modelId="{8CB95C76-7780-414B-8AD1-3B44D587C48D}" type="pres">
      <dgm:prSet presAssocID="{03747E77-9F78-46D4-9171-4EA08F7CBA7B}" presName="tx2" presStyleLbl="revTx" presStyleIdx="4" presStyleCnt="9"/>
      <dgm:spPr/>
      <dgm:t>
        <a:bodyPr/>
        <a:lstStyle/>
        <a:p>
          <a:endParaRPr lang="en-US"/>
        </a:p>
      </dgm:t>
    </dgm:pt>
    <dgm:pt modelId="{4BBFD963-70CA-4B62-B28E-2FB4169B2043}" type="pres">
      <dgm:prSet presAssocID="{03747E77-9F78-46D4-9171-4EA08F7CBA7B}" presName="vert2" presStyleCnt="0"/>
      <dgm:spPr/>
    </dgm:pt>
    <dgm:pt modelId="{AC5FB8E2-545D-4DD5-B73A-BC920D9F13C5}" type="pres">
      <dgm:prSet presAssocID="{03747E77-9F78-46D4-9171-4EA08F7CBA7B}" presName="thinLine2b" presStyleLbl="callout" presStyleIdx="2" presStyleCnt="7"/>
      <dgm:spPr/>
    </dgm:pt>
    <dgm:pt modelId="{31DCB1A0-0244-4EAE-A8A0-9B64A0147CB6}" type="pres">
      <dgm:prSet presAssocID="{03747E77-9F78-46D4-9171-4EA08F7CBA7B}" presName="vertSpace2b" presStyleCnt="0"/>
      <dgm:spPr/>
    </dgm:pt>
    <dgm:pt modelId="{DB361874-808F-453F-B12F-29C10C2F4E31}" type="pres">
      <dgm:prSet presAssocID="{7AED97FB-5F63-4730-9285-D3B7FA2563B2}" presName="horz2" presStyleCnt="0"/>
      <dgm:spPr/>
    </dgm:pt>
    <dgm:pt modelId="{799D40E0-86BA-455B-B574-F77895BF2F74}" type="pres">
      <dgm:prSet presAssocID="{7AED97FB-5F63-4730-9285-D3B7FA2563B2}" presName="horzSpace2" presStyleCnt="0"/>
      <dgm:spPr/>
    </dgm:pt>
    <dgm:pt modelId="{D3B4A8C8-9522-4794-89A8-090118DF860B}" type="pres">
      <dgm:prSet presAssocID="{7AED97FB-5F63-4730-9285-D3B7FA2563B2}" presName="tx2" presStyleLbl="revTx" presStyleIdx="5" presStyleCnt="9"/>
      <dgm:spPr/>
      <dgm:t>
        <a:bodyPr/>
        <a:lstStyle/>
        <a:p>
          <a:endParaRPr lang="en-US"/>
        </a:p>
      </dgm:t>
    </dgm:pt>
    <dgm:pt modelId="{65AA21F9-AC95-4D01-BA64-592CDAE32AE5}" type="pres">
      <dgm:prSet presAssocID="{7AED97FB-5F63-4730-9285-D3B7FA2563B2}" presName="vert2" presStyleCnt="0"/>
      <dgm:spPr/>
    </dgm:pt>
    <dgm:pt modelId="{8832DD6A-F22E-4E01-B159-5B76EF0C89E2}" type="pres">
      <dgm:prSet presAssocID="{7AED97FB-5F63-4730-9285-D3B7FA2563B2}" presName="thinLine2b" presStyleLbl="callout" presStyleIdx="3" presStyleCnt="7"/>
      <dgm:spPr/>
    </dgm:pt>
    <dgm:pt modelId="{6D57502C-B5D3-4AEC-BF47-B7AA3AC69C45}" type="pres">
      <dgm:prSet presAssocID="{7AED97FB-5F63-4730-9285-D3B7FA2563B2}" presName="vertSpace2b" presStyleCnt="0"/>
      <dgm:spPr/>
    </dgm:pt>
    <dgm:pt modelId="{A1E48077-5FE5-4971-ABD5-75CD16E6CB5C}" type="pres">
      <dgm:prSet presAssocID="{B4A74881-D19F-4EF4-B48A-9C16CDE241E8}" presName="horz2" presStyleCnt="0"/>
      <dgm:spPr/>
    </dgm:pt>
    <dgm:pt modelId="{AEF6BBEE-B724-436F-A3B2-F35B19A09A46}" type="pres">
      <dgm:prSet presAssocID="{B4A74881-D19F-4EF4-B48A-9C16CDE241E8}" presName="horzSpace2" presStyleCnt="0"/>
      <dgm:spPr/>
    </dgm:pt>
    <dgm:pt modelId="{A77F7C15-18E6-4A16-9D40-3F1EDEBDFD23}" type="pres">
      <dgm:prSet presAssocID="{B4A74881-D19F-4EF4-B48A-9C16CDE241E8}" presName="tx2" presStyleLbl="revTx" presStyleIdx="6" presStyleCnt="9"/>
      <dgm:spPr/>
      <dgm:t>
        <a:bodyPr/>
        <a:lstStyle/>
        <a:p>
          <a:endParaRPr lang="en-US"/>
        </a:p>
      </dgm:t>
    </dgm:pt>
    <dgm:pt modelId="{432C1B09-AFF0-4607-AE3A-8075F82760E0}" type="pres">
      <dgm:prSet presAssocID="{B4A74881-D19F-4EF4-B48A-9C16CDE241E8}" presName="vert2" presStyleCnt="0"/>
      <dgm:spPr/>
    </dgm:pt>
    <dgm:pt modelId="{EB479277-E64C-4128-9C39-4254DDEF42C8}" type="pres">
      <dgm:prSet presAssocID="{B4A74881-D19F-4EF4-B48A-9C16CDE241E8}" presName="thinLine2b" presStyleLbl="callout" presStyleIdx="4" presStyleCnt="7"/>
      <dgm:spPr/>
    </dgm:pt>
    <dgm:pt modelId="{FE00AD81-1B00-49D4-8C14-4AA866D527EA}" type="pres">
      <dgm:prSet presAssocID="{B4A74881-D19F-4EF4-B48A-9C16CDE241E8}" presName="vertSpace2b" presStyleCnt="0"/>
      <dgm:spPr/>
    </dgm:pt>
    <dgm:pt modelId="{858CAD30-D5FA-4999-A28F-98F3F98AE7FF}" type="pres">
      <dgm:prSet presAssocID="{2C9250FB-C17C-496D-A655-AFE28DC9505D}" presName="horz2" presStyleCnt="0"/>
      <dgm:spPr/>
    </dgm:pt>
    <dgm:pt modelId="{BBD16E3D-2C70-4CD5-A8BF-5C8E009B12A4}" type="pres">
      <dgm:prSet presAssocID="{2C9250FB-C17C-496D-A655-AFE28DC9505D}" presName="horzSpace2" presStyleCnt="0"/>
      <dgm:spPr/>
    </dgm:pt>
    <dgm:pt modelId="{0BCC400A-DC2F-4BE3-8174-763755B69F2E}" type="pres">
      <dgm:prSet presAssocID="{2C9250FB-C17C-496D-A655-AFE28DC9505D}" presName="tx2" presStyleLbl="revTx" presStyleIdx="7" presStyleCnt="9"/>
      <dgm:spPr/>
      <dgm:t>
        <a:bodyPr/>
        <a:lstStyle/>
        <a:p>
          <a:endParaRPr lang="en-US"/>
        </a:p>
      </dgm:t>
    </dgm:pt>
    <dgm:pt modelId="{0690620C-B62D-4DAE-8D99-56231F79B9CA}" type="pres">
      <dgm:prSet presAssocID="{2C9250FB-C17C-496D-A655-AFE28DC9505D}" presName="vert2" presStyleCnt="0"/>
      <dgm:spPr/>
    </dgm:pt>
    <dgm:pt modelId="{246C69C0-8F53-4C58-9EDC-83FF69993F87}" type="pres">
      <dgm:prSet presAssocID="{2C9250FB-C17C-496D-A655-AFE28DC9505D}" presName="thinLine2b" presStyleLbl="callout" presStyleIdx="5" presStyleCnt="7"/>
      <dgm:spPr/>
    </dgm:pt>
    <dgm:pt modelId="{DE73B6D0-01F3-414C-B7D6-D68DB7FE14D1}" type="pres">
      <dgm:prSet presAssocID="{2C9250FB-C17C-496D-A655-AFE28DC9505D}" presName="vertSpace2b" presStyleCnt="0"/>
      <dgm:spPr/>
    </dgm:pt>
    <dgm:pt modelId="{5BD9CEA1-CA9F-4344-A196-A1FE6201E013}" type="pres">
      <dgm:prSet presAssocID="{022EEFA3-12FD-4444-9B84-28369641E8EC}" presName="horz2" presStyleCnt="0"/>
      <dgm:spPr/>
    </dgm:pt>
    <dgm:pt modelId="{E8030A44-94C9-43C1-8E9A-FC751A0966F3}" type="pres">
      <dgm:prSet presAssocID="{022EEFA3-12FD-4444-9B84-28369641E8EC}" presName="horzSpace2" presStyleCnt="0"/>
      <dgm:spPr/>
    </dgm:pt>
    <dgm:pt modelId="{CC878D2F-D4F8-459B-A65B-8B1C715236AA}" type="pres">
      <dgm:prSet presAssocID="{022EEFA3-12FD-4444-9B84-28369641E8EC}" presName="tx2" presStyleLbl="revTx" presStyleIdx="8" presStyleCnt="9"/>
      <dgm:spPr/>
      <dgm:t>
        <a:bodyPr/>
        <a:lstStyle/>
        <a:p>
          <a:endParaRPr lang="en-US"/>
        </a:p>
      </dgm:t>
    </dgm:pt>
    <dgm:pt modelId="{5F46A7D0-B20E-4592-AEA7-ED203589FA76}" type="pres">
      <dgm:prSet presAssocID="{022EEFA3-12FD-4444-9B84-28369641E8EC}" presName="vert2" presStyleCnt="0"/>
      <dgm:spPr/>
    </dgm:pt>
    <dgm:pt modelId="{E8BAD7CD-6AA6-4999-B20C-2169D66A76D6}" type="pres">
      <dgm:prSet presAssocID="{022EEFA3-12FD-4444-9B84-28369641E8EC}" presName="thinLine2b" presStyleLbl="callout" presStyleIdx="6" presStyleCnt="7"/>
      <dgm:spPr/>
    </dgm:pt>
    <dgm:pt modelId="{6EBDF139-DA11-4978-8EF9-5D63F9D79815}" type="pres">
      <dgm:prSet presAssocID="{022EEFA3-12FD-4444-9B84-28369641E8EC}" presName="vertSpace2b" presStyleCnt="0"/>
      <dgm:spPr/>
    </dgm:pt>
  </dgm:ptLst>
  <dgm:cxnLst>
    <dgm:cxn modelId="{1B738EF5-E580-484E-A8BF-775B4EB8E4BD}" type="presOf" srcId="{022EEFA3-12FD-4444-9B84-28369641E8EC}" destId="{CC878D2F-D4F8-459B-A65B-8B1C715236AA}" srcOrd="0" destOrd="0" presId="urn:microsoft.com/office/officeart/2008/layout/LinedList"/>
    <dgm:cxn modelId="{A94D1BA2-D55A-435E-8FBF-2AEEFFFC97A5}" srcId="{35C259CC-79E3-45A5-A996-38F42E042711}" destId="{2C9250FB-C17C-496D-A655-AFE28DC9505D}" srcOrd="3" destOrd="0" parTransId="{055AC7E3-F918-4CE6-B72E-D51B856DA2CD}" sibTransId="{D0EF36E3-9F09-4227-9373-168BC2C4234E}"/>
    <dgm:cxn modelId="{F96D3B37-61D0-4BA7-B149-010B1F9FEAA4}" type="presOf" srcId="{B4A74881-D19F-4EF4-B48A-9C16CDE241E8}" destId="{A77F7C15-18E6-4A16-9D40-3F1EDEBDFD23}" srcOrd="0" destOrd="0" presId="urn:microsoft.com/office/officeart/2008/layout/LinedList"/>
    <dgm:cxn modelId="{D0EB49B8-7D93-4A0D-839D-B50FE49E09A6}" srcId="{35C259CC-79E3-45A5-A996-38F42E042711}" destId="{B4A74881-D19F-4EF4-B48A-9C16CDE241E8}" srcOrd="2" destOrd="0" parTransId="{F6F021F6-3C92-447A-AE26-37B0BA500167}" sibTransId="{61128BBA-4A3A-449D-A43B-E2DE4F9B5BD0}"/>
    <dgm:cxn modelId="{02743F19-AD55-451E-A5F9-889F9085D075}" type="presOf" srcId="{22AE3221-67EE-4FB6-8377-F1FFB283D627}" destId="{9AD6E3F0-47E4-4EE4-9A88-4964E5BF152F}" srcOrd="0" destOrd="0" presId="urn:microsoft.com/office/officeart/2008/layout/LinedList"/>
    <dgm:cxn modelId="{50D6D0B9-C6D2-47C9-8D14-FA516C89B14F}" srcId="{22AE3221-67EE-4FB6-8377-F1FFB283D627}" destId="{7706BE33-9592-426D-944E-973415BF8F0E}" srcOrd="1" destOrd="0" parTransId="{348123C5-6142-4712-8C36-6E3F8A286C6F}" sibTransId="{C02FDB35-6A65-402F-9D52-B761F59BA038}"/>
    <dgm:cxn modelId="{A66303BC-D8AA-4431-967F-A52915BBBEBF}" srcId="{1B2206F3-2DD6-4FE7-A6B1-2D6A326E4EE4}" destId="{35C259CC-79E3-45A5-A996-38F42E042711}" srcOrd="1" destOrd="0" parTransId="{15FD314D-92F3-42E3-91A8-54825AF125FB}" sibTransId="{5E26AFE3-53DD-4297-82A8-D699209B599C}"/>
    <dgm:cxn modelId="{5F981BC5-9FD4-4EC4-B3CB-B59269BC4FAA}" type="presOf" srcId="{03747E77-9F78-46D4-9171-4EA08F7CBA7B}" destId="{8CB95C76-7780-414B-8AD1-3B44D587C48D}" srcOrd="0" destOrd="0" presId="urn:microsoft.com/office/officeart/2008/layout/LinedList"/>
    <dgm:cxn modelId="{7B65E347-0FD4-4F6A-A30C-CC7397A84700}" type="presOf" srcId="{7AED97FB-5F63-4730-9285-D3B7FA2563B2}" destId="{D3B4A8C8-9522-4794-89A8-090118DF860B}" srcOrd="0" destOrd="0" presId="urn:microsoft.com/office/officeart/2008/layout/LinedList"/>
    <dgm:cxn modelId="{7A730095-8C0F-418F-9609-56357492FFCE}" type="presOf" srcId="{7706BE33-9592-426D-944E-973415BF8F0E}" destId="{DF349D01-2CFF-4DE5-A63D-AC03DD7FFF06}" srcOrd="0" destOrd="0" presId="urn:microsoft.com/office/officeart/2008/layout/LinedList"/>
    <dgm:cxn modelId="{D5D60CF0-4624-4211-B688-827F7CD045CF}" srcId="{35C259CC-79E3-45A5-A996-38F42E042711}" destId="{022EEFA3-12FD-4444-9B84-28369641E8EC}" srcOrd="4" destOrd="0" parTransId="{5210BE54-F928-4E92-ADF0-04A6B22DE525}" sibTransId="{FE72FDD0-9386-4769-B8A2-94A0E292DC27}"/>
    <dgm:cxn modelId="{E2C9A652-4AFC-4AA6-8481-CAD316178182}" srcId="{1B2206F3-2DD6-4FE7-A6B1-2D6A326E4EE4}" destId="{22AE3221-67EE-4FB6-8377-F1FFB283D627}" srcOrd="0" destOrd="0" parTransId="{D2A31E01-11C2-4C32-9E27-8F9B4E024FBF}" sibTransId="{06F72675-B72F-42BF-8823-D58E9D73DF11}"/>
    <dgm:cxn modelId="{83D92915-7811-459C-826B-FDCF15F5CB23}" srcId="{35C259CC-79E3-45A5-A996-38F42E042711}" destId="{7AED97FB-5F63-4730-9285-D3B7FA2563B2}" srcOrd="1" destOrd="0" parTransId="{72AC82E1-30C7-4C1B-AC2B-110C5136F29F}" sibTransId="{766D4C0B-E3FF-4579-8AEB-02854C393E8F}"/>
    <dgm:cxn modelId="{3C360920-CD23-460D-80CB-033D319B352B}" type="presOf" srcId="{B2F2C8B2-528F-4540-89C7-0552D84BCAEF}" destId="{53C75B9C-51BA-4A38-A85E-224AD4AC305C}" srcOrd="0" destOrd="0" presId="urn:microsoft.com/office/officeart/2008/layout/LinedList"/>
    <dgm:cxn modelId="{086D04CD-34C0-4524-B6D4-B1ACB0437562}" type="presOf" srcId="{2C9250FB-C17C-496D-A655-AFE28DC9505D}" destId="{0BCC400A-DC2F-4BE3-8174-763755B69F2E}" srcOrd="0" destOrd="0" presId="urn:microsoft.com/office/officeart/2008/layout/LinedList"/>
    <dgm:cxn modelId="{441AFD63-8769-4835-8612-94FC4101477E}" srcId="{35C259CC-79E3-45A5-A996-38F42E042711}" destId="{03747E77-9F78-46D4-9171-4EA08F7CBA7B}" srcOrd="0" destOrd="0" parTransId="{71779847-2BDF-4BBA-B5EC-3CC3D05F37E1}" sibTransId="{6D94D682-0EB0-4410-B78C-A43E631026E1}"/>
    <dgm:cxn modelId="{A2D53E32-0802-4A53-8D5E-5C2E4F92D9BD}" srcId="{22AE3221-67EE-4FB6-8377-F1FFB283D627}" destId="{B2F2C8B2-528F-4540-89C7-0552D84BCAEF}" srcOrd="0" destOrd="0" parTransId="{EF660173-6235-483A-B5C5-E7D86BD9EE00}" sibTransId="{F40CBD7B-396C-482B-8D9B-322358CD6508}"/>
    <dgm:cxn modelId="{7F6094D4-DFE8-43B3-B6B9-4639C8BDE4A9}" type="presOf" srcId="{1B2206F3-2DD6-4FE7-A6B1-2D6A326E4EE4}" destId="{C7048726-340A-4DF5-84F6-275166D30F03}" srcOrd="0" destOrd="0" presId="urn:microsoft.com/office/officeart/2008/layout/LinedList"/>
    <dgm:cxn modelId="{274CC5B1-68C9-47A9-A2BB-5E4BB39C4F8C}" type="presOf" srcId="{35C259CC-79E3-45A5-A996-38F42E042711}" destId="{B2384E71-0D37-4E86-B638-0806DD2DF878}" srcOrd="0" destOrd="0" presId="urn:microsoft.com/office/officeart/2008/layout/LinedList"/>
    <dgm:cxn modelId="{B29C25B8-93F5-4C70-95F1-CF4C0E6F2782}" type="presParOf" srcId="{C7048726-340A-4DF5-84F6-275166D30F03}" destId="{C5542492-F20C-426F-9E25-071EF0F60509}" srcOrd="0" destOrd="0" presId="urn:microsoft.com/office/officeart/2008/layout/LinedList"/>
    <dgm:cxn modelId="{EFB13390-8A95-4161-BCAD-6FB1C79853AF}" type="presParOf" srcId="{C7048726-340A-4DF5-84F6-275166D30F03}" destId="{CAFF6142-5376-43E7-8E2E-6D01BDE9C48B}" srcOrd="1" destOrd="0" presId="urn:microsoft.com/office/officeart/2008/layout/LinedList"/>
    <dgm:cxn modelId="{42A7AE8C-9679-4F5C-84F7-7E5D775A9E50}" type="presParOf" srcId="{CAFF6142-5376-43E7-8E2E-6D01BDE9C48B}" destId="{9AD6E3F0-47E4-4EE4-9A88-4964E5BF152F}" srcOrd="0" destOrd="0" presId="urn:microsoft.com/office/officeart/2008/layout/LinedList"/>
    <dgm:cxn modelId="{DA62E3F1-31C5-413D-929E-EB6E2BD9FE51}" type="presParOf" srcId="{CAFF6142-5376-43E7-8E2E-6D01BDE9C48B}" destId="{5601EDBB-6051-40D5-8B1C-6113E3DB5747}" srcOrd="1" destOrd="0" presId="urn:microsoft.com/office/officeart/2008/layout/LinedList"/>
    <dgm:cxn modelId="{7C5AE439-90AD-46C5-804A-4BB7057B2C1C}" type="presParOf" srcId="{5601EDBB-6051-40D5-8B1C-6113E3DB5747}" destId="{A71CB1B1-4096-4253-A18E-91C8F4B97C42}" srcOrd="0" destOrd="0" presId="urn:microsoft.com/office/officeart/2008/layout/LinedList"/>
    <dgm:cxn modelId="{07221DD8-A2E7-4643-A017-907600754C3A}" type="presParOf" srcId="{5601EDBB-6051-40D5-8B1C-6113E3DB5747}" destId="{AB7BBF7C-C22E-4043-8598-60E8C445A60D}" srcOrd="1" destOrd="0" presId="urn:microsoft.com/office/officeart/2008/layout/LinedList"/>
    <dgm:cxn modelId="{EC923F2D-5ED6-4274-8A9B-82C99DEC879A}" type="presParOf" srcId="{AB7BBF7C-C22E-4043-8598-60E8C445A60D}" destId="{8D223B30-A0F1-42EC-83FB-D772E2A17321}" srcOrd="0" destOrd="0" presId="urn:microsoft.com/office/officeart/2008/layout/LinedList"/>
    <dgm:cxn modelId="{A6F695FF-D6CE-458B-97BB-67693800C397}" type="presParOf" srcId="{AB7BBF7C-C22E-4043-8598-60E8C445A60D}" destId="{53C75B9C-51BA-4A38-A85E-224AD4AC305C}" srcOrd="1" destOrd="0" presId="urn:microsoft.com/office/officeart/2008/layout/LinedList"/>
    <dgm:cxn modelId="{4F33B3EB-4D8A-4F85-9F45-940B9E9AF6FB}" type="presParOf" srcId="{AB7BBF7C-C22E-4043-8598-60E8C445A60D}" destId="{C0AC6C26-31E2-4FDE-AFB6-92FB6282E402}" srcOrd="2" destOrd="0" presId="urn:microsoft.com/office/officeart/2008/layout/LinedList"/>
    <dgm:cxn modelId="{F7D512B7-0066-448B-8672-DA94339E0951}" type="presParOf" srcId="{5601EDBB-6051-40D5-8B1C-6113E3DB5747}" destId="{54D2AC09-6D38-41D0-B7DD-2D8260826BBA}" srcOrd="2" destOrd="0" presId="urn:microsoft.com/office/officeart/2008/layout/LinedList"/>
    <dgm:cxn modelId="{A9A360B9-8BEA-47FA-91F3-35D7E22CACF7}" type="presParOf" srcId="{5601EDBB-6051-40D5-8B1C-6113E3DB5747}" destId="{FF9EAA59-F566-4D86-8379-3AD92A6DE4EC}" srcOrd="3" destOrd="0" presId="urn:microsoft.com/office/officeart/2008/layout/LinedList"/>
    <dgm:cxn modelId="{EEF65507-1012-4BB2-8A0E-91F3B720AE62}" type="presParOf" srcId="{5601EDBB-6051-40D5-8B1C-6113E3DB5747}" destId="{8D908187-E7A8-46B6-A297-772B1D79675D}" srcOrd="4" destOrd="0" presId="urn:microsoft.com/office/officeart/2008/layout/LinedList"/>
    <dgm:cxn modelId="{592661E2-DD93-4A94-B010-CD5F730E7C3E}" type="presParOf" srcId="{8D908187-E7A8-46B6-A297-772B1D79675D}" destId="{F5DD9076-44F9-4371-9C45-BD37925BF7C4}" srcOrd="0" destOrd="0" presId="urn:microsoft.com/office/officeart/2008/layout/LinedList"/>
    <dgm:cxn modelId="{E03FDA75-24E5-4F88-A98F-61272FBB6A6D}" type="presParOf" srcId="{8D908187-E7A8-46B6-A297-772B1D79675D}" destId="{DF349D01-2CFF-4DE5-A63D-AC03DD7FFF06}" srcOrd="1" destOrd="0" presId="urn:microsoft.com/office/officeart/2008/layout/LinedList"/>
    <dgm:cxn modelId="{C184FC3C-D0BB-4205-BB72-46A282B1B101}" type="presParOf" srcId="{8D908187-E7A8-46B6-A297-772B1D79675D}" destId="{262B2296-AAFC-45B1-84DB-EBAA45246D79}" srcOrd="2" destOrd="0" presId="urn:microsoft.com/office/officeart/2008/layout/LinedList"/>
    <dgm:cxn modelId="{5C4BE02B-E4AE-4064-A918-1393496778B2}" type="presParOf" srcId="{5601EDBB-6051-40D5-8B1C-6113E3DB5747}" destId="{AA2E2A81-4142-4D68-9289-AE3B52074DF1}" srcOrd="5" destOrd="0" presId="urn:microsoft.com/office/officeart/2008/layout/LinedList"/>
    <dgm:cxn modelId="{ABA1B55A-A96A-4FF1-9BCF-861F82AE3079}" type="presParOf" srcId="{5601EDBB-6051-40D5-8B1C-6113E3DB5747}" destId="{7EF59D93-CA0E-4903-80C6-B4179FBE5C92}" srcOrd="6" destOrd="0" presId="urn:microsoft.com/office/officeart/2008/layout/LinedList"/>
    <dgm:cxn modelId="{DCE1C7D0-F107-467D-8D97-ECFA96BCFF97}" type="presParOf" srcId="{C7048726-340A-4DF5-84F6-275166D30F03}" destId="{356C60B0-38E1-473D-B1A3-124C874DF2BB}" srcOrd="2" destOrd="0" presId="urn:microsoft.com/office/officeart/2008/layout/LinedList"/>
    <dgm:cxn modelId="{30A0C91E-B436-46E0-AF28-013173D3C3A5}" type="presParOf" srcId="{C7048726-340A-4DF5-84F6-275166D30F03}" destId="{20C5C1FB-1208-442F-BC6A-CB6CF33896CD}" srcOrd="3" destOrd="0" presId="urn:microsoft.com/office/officeart/2008/layout/LinedList"/>
    <dgm:cxn modelId="{6F7FD3A6-A146-443F-9B4F-1BB39884A2D6}" type="presParOf" srcId="{20C5C1FB-1208-442F-BC6A-CB6CF33896CD}" destId="{B2384E71-0D37-4E86-B638-0806DD2DF878}" srcOrd="0" destOrd="0" presId="urn:microsoft.com/office/officeart/2008/layout/LinedList"/>
    <dgm:cxn modelId="{92A21381-D0A0-4F7D-B1D1-BC575A250AD9}" type="presParOf" srcId="{20C5C1FB-1208-442F-BC6A-CB6CF33896CD}" destId="{06301256-D91D-4323-B144-4345D25561F2}" srcOrd="1" destOrd="0" presId="urn:microsoft.com/office/officeart/2008/layout/LinedList"/>
    <dgm:cxn modelId="{FE292961-1801-448D-BFC5-36BFB6965981}" type="presParOf" srcId="{06301256-D91D-4323-B144-4345D25561F2}" destId="{521B6338-A9C1-437A-83A2-6829397254AF}" srcOrd="0" destOrd="0" presId="urn:microsoft.com/office/officeart/2008/layout/LinedList"/>
    <dgm:cxn modelId="{997A0C62-A8D5-46D1-A60A-83380C04B2BD}" type="presParOf" srcId="{06301256-D91D-4323-B144-4345D25561F2}" destId="{0C72B2F4-FA0C-46B9-8FB4-AF876BF480CC}" srcOrd="1" destOrd="0" presId="urn:microsoft.com/office/officeart/2008/layout/LinedList"/>
    <dgm:cxn modelId="{691057C3-EA3B-41CD-95B2-90BC83DBC087}" type="presParOf" srcId="{0C72B2F4-FA0C-46B9-8FB4-AF876BF480CC}" destId="{DE6F955C-BE46-4977-A12E-A236DC718395}" srcOrd="0" destOrd="0" presId="urn:microsoft.com/office/officeart/2008/layout/LinedList"/>
    <dgm:cxn modelId="{C0339CD4-4615-4957-9FE6-14137F4B2944}" type="presParOf" srcId="{0C72B2F4-FA0C-46B9-8FB4-AF876BF480CC}" destId="{8CB95C76-7780-414B-8AD1-3B44D587C48D}" srcOrd="1" destOrd="0" presId="urn:microsoft.com/office/officeart/2008/layout/LinedList"/>
    <dgm:cxn modelId="{91D039B9-162C-4529-AE74-FA6561E175A7}" type="presParOf" srcId="{0C72B2F4-FA0C-46B9-8FB4-AF876BF480CC}" destId="{4BBFD963-70CA-4B62-B28E-2FB4169B2043}" srcOrd="2" destOrd="0" presId="urn:microsoft.com/office/officeart/2008/layout/LinedList"/>
    <dgm:cxn modelId="{2B736977-4A04-4BF3-A82D-D447FAA2DA99}" type="presParOf" srcId="{06301256-D91D-4323-B144-4345D25561F2}" destId="{AC5FB8E2-545D-4DD5-B73A-BC920D9F13C5}" srcOrd="2" destOrd="0" presId="urn:microsoft.com/office/officeart/2008/layout/LinedList"/>
    <dgm:cxn modelId="{3B7BB7AC-6CDC-48C9-91C4-D5B65184A5A4}" type="presParOf" srcId="{06301256-D91D-4323-B144-4345D25561F2}" destId="{31DCB1A0-0244-4EAE-A8A0-9B64A0147CB6}" srcOrd="3" destOrd="0" presId="urn:microsoft.com/office/officeart/2008/layout/LinedList"/>
    <dgm:cxn modelId="{5E71DCCD-E15D-4C49-956C-E1041216C1DC}" type="presParOf" srcId="{06301256-D91D-4323-B144-4345D25561F2}" destId="{DB361874-808F-453F-B12F-29C10C2F4E31}" srcOrd="4" destOrd="0" presId="urn:microsoft.com/office/officeart/2008/layout/LinedList"/>
    <dgm:cxn modelId="{0681EB5D-CAC6-48A4-98C9-AA3EB3F57E34}" type="presParOf" srcId="{DB361874-808F-453F-B12F-29C10C2F4E31}" destId="{799D40E0-86BA-455B-B574-F77895BF2F74}" srcOrd="0" destOrd="0" presId="urn:microsoft.com/office/officeart/2008/layout/LinedList"/>
    <dgm:cxn modelId="{2F26DB45-A976-4FA6-B4B9-9E9779983282}" type="presParOf" srcId="{DB361874-808F-453F-B12F-29C10C2F4E31}" destId="{D3B4A8C8-9522-4794-89A8-090118DF860B}" srcOrd="1" destOrd="0" presId="urn:microsoft.com/office/officeart/2008/layout/LinedList"/>
    <dgm:cxn modelId="{54C82CAB-0EC6-4DEA-B8E3-FD15F83BE6A1}" type="presParOf" srcId="{DB361874-808F-453F-B12F-29C10C2F4E31}" destId="{65AA21F9-AC95-4D01-BA64-592CDAE32AE5}" srcOrd="2" destOrd="0" presId="urn:microsoft.com/office/officeart/2008/layout/LinedList"/>
    <dgm:cxn modelId="{1FFE5B09-95A8-4154-829D-C26DB8BF24AD}" type="presParOf" srcId="{06301256-D91D-4323-B144-4345D25561F2}" destId="{8832DD6A-F22E-4E01-B159-5B76EF0C89E2}" srcOrd="5" destOrd="0" presId="urn:microsoft.com/office/officeart/2008/layout/LinedList"/>
    <dgm:cxn modelId="{D4C0CCB9-6FF2-487F-9F2E-83B0D4A1A0CB}" type="presParOf" srcId="{06301256-D91D-4323-B144-4345D25561F2}" destId="{6D57502C-B5D3-4AEC-BF47-B7AA3AC69C45}" srcOrd="6" destOrd="0" presId="urn:microsoft.com/office/officeart/2008/layout/LinedList"/>
    <dgm:cxn modelId="{428378A3-08F1-4E8F-83CD-914384BC0C1C}" type="presParOf" srcId="{06301256-D91D-4323-B144-4345D25561F2}" destId="{A1E48077-5FE5-4971-ABD5-75CD16E6CB5C}" srcOrd="7" destOrd="0" presId="urn:microsoft.com/office/officeart/2008/layout/LinedList"/>
    <dgm:cxn modelId="{A9D18544-B314-43CD-B388-9911DE784BFD}" type="presParOf" srcId="{A1E48077-5FE5-4971-ABD5-75CD16E6CB5C}" destId="{AEF6BBEE-B724-436F-A3B2-F35B19A09A46}" srcOrd="0" destOrd="0" presId="urn:microsoft.com/office/officeart/2008/layout/LinedList"/>
    <dgm:cxn modelId="{7510B597-3B9A-4D06-BD4D-4B595D03A8DC}" type="presParOf" srcId="{A1E48077-5FE5-4971-ABD5-75CD16E6CB5C}" destId="{A77F7C15-18E6-4A16-9D40-3F1EDEBDFD23}" srcOrd="1" destOrd="0" presId="urn:microsoft.com/office/officeart/2008/layout/LinedList"/>
    <dgm:cxn modelId="{098CFC56-1A86-4B1F-A4A8-7F3C73846900}" type="presParOf" srcId="{A1E48077-5FE5-4971-ABD5-75CD16E6CB5C}" destId="{432C1B09-AFF0-4607-AE3A-8075F82760E0}" srcOrd="2" destOrd="0" presId="urn:microsoft.com/office/officeart/2008/layout/LinedList"/>
    <dgm:cxn modelId="{9158FC1E-D230-48C9-8A72-8C28000B6982}" type="presParOf" srcId="{06301256-D91D-4323-B144-4345D25561F2}" destId="{EB479277-E64C-4128-9C39-4254DDEF42C8}" srcOrd="8" destOrd="0" presId="urn:microsoft.com/office/officeart/2008/layout/LinedList"/>
    <dgm:cxn modelId="{DC9FC54B-984C-4C45-A928-FED0CD227226}" type="presParOf" srcId="{06301256-D91D-4323-B144-4345D25561F2}" destId="{FE00AD81-1B00-49D4-8C14-4AA866D527EA}" srcOrd="9" destOrd="0" presId="urn:microsoft.com/office/officeart/2008/layout/LinedList"/>
    <dgm:cxn modelId="{EB299A51-5B50-4447-A218-DE30D9A8009B}" type="presParOf" srcId="{06301256-D91D-4323-B144-4345D25561F2}" destId="{858CAD30-D5FA-4999-A28F-98F3F98AE7FF}" srcOrd="10" destOrd="0" presId="urn:microsoft.com/office/officeart/2008/layout/LinedList"/>
    <dgm:cxn modelId="{C31C3116-164D-4939-840F-26CDE0ABD878}" type="presParOf" srcId="{858CAD30-D5FA-4999-A28F-98F3F98AE7FF}" destId="{BBD16E3D-2C70-4CD5-A8BF-5C8E009B12A4}" srcOrd="0" destOrd="0" presId="urn:microsoft.com/office/officeart/2008/layout/LinedList"/>
    <dgm:cxn modelId="{804E3E7D-0A17-436C-9CB8-DE1E4AA5DD4E}" type="presParOf" srcId="{858CAD30-D5FA-4999-A28F-98F3F98AE7FF}" destId="{0BCC400A-DC2F-4BE3-8174-763755B69F2E}" srcOrd="1" destOrd="0" presId="urn:microsoft.com/office/officeart/2008/layout/LinedList"/>
    <dgm:cxn modelId="{05315651-638F-4A52-BEC1-2BC836696E57}" type="presParOf" srcId="{858CAD30-D5FA-4999-A28F-98F3F98AE7FF}" destId="{0690620C-B62D-4DAE-8D99-56231F79B9CA}" srcOrd="2" destOrd="0" presId="urn:microsoft.com/office/officeart/2008/layout/LinedList"/>
    <dgm:cxn modelId="{38178565-EE80-436E-A36C-7F1DDF0D536B}" type="presParOf" srcId="{06301256-D91D-4323-B144-4345D25561F2}" destId="{246C69C0-8F53-4C58-9EDC-83FF69993F87}" srcOrd="11" destOrd="0" presId="urn:microsoft.com/office/officeart/2008/layout/LinedList"/>
    <dgm:cxn modelId="{AD607292-E10B-43F8-8249-D47FBE75D805}" type="presParOf" srcId="{06301256-D91D-4323-B144-4345D25561F2}" destId="{DE73B6D0-01F3-414C-B7D6-D68DB7FE14D1}" srcOrd="12" destOrd="0" presId="urn:microsoft.com/office/officeart/2008/layout/LinedList"/>
    <dgm:cxn modelId="{7D0D38C7-BDE7-4759-8D49-DCF179A57A12}" type="presParOf" srcId="{06301256-D91D-4323-B144-4345D25561F2}" destId="{5BD9CEA1-CA9F-4344-A196-A1FE6201E013}" srcOrd="13" destOrd="0" presId="urn:microsoft.com/office/officeart/2008/layout/LinedList"/>
    <dgm:cxn modelId="{F501D573-AAB8-4E73-857B-7CF020B0E15C}" type="presParOf" srcId="{5BD9CEA1-CA9F-4344-A196-A1FE6201E013}" destId="{E8030A44-94C9-43C1-8E9A-FC751A0966F3}" srcOrd="0" destOrd="0" presId="urn:microsoft.com/office/officeart/2008/layout/LinedList"/>
    <dgm:cxn modelId="{2DA0A4C0-92EB-41FE-AE80-27F0BFC9090E}" type="presParOf" srcId="{5BD9CEA1-CA9F-4344-A196-A1FE6201E013}" destId="{CC878D2F-D4F8-459B-A65B-8B1C715236AA}" srcOrd="1" destOrd="0" presId="urn:microsoft.com/office/officeart/2008/layout/LinedList"/>
    <dgm:cxn modelId="{8E2F3B27-F365-4922-8303-5992C0632323}" type="presParOf" srcId="{5BD9CEA1-CA9F-4344-A196-A1FE6201E013}" destId="{5F46A7D0-B20E-4592-AEA7-ED203589FA76}" srcOrd="2" destOrd="0" presId="urn:microsoft.com/office/officeart/2008/layout/LinedList"/>
    <dgm:cxn modelId="{0CD51C0D-8762-4A5A-BC39-6BB98CED05B2}" type="presParOf" srcId="{06301256-D91D-4323-B144-4345D25561F2}" destId="{E8BAD7CD-6AA6-4999-B20C-2169D66A76D6}" srcOrd="14" destOrd="0" presId="urn:microsoft.com/office/officeart/2008/layout/LinedList"/>
    <dgm:cxn modelId="{27D589B0-6C40-4FF7-810B-503AC5DDF948}" type="presParOf" srcId="{06301256-D91D-4323-B144-4345D25561F2}" destId="{6EBDF139-DA11-4978-8EF9-5D63F9D79815}" srcOrd="15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CD80275-A169-44FE-937B-81BE44F71984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A5FA351-F57F-4FD2-B0DE-146DAFD4D293}">
      <dgm:prSet phldrT="[Text]"/>
      <dgm:spPr/>
      <dgm:t>
        <a:bodyPr/>
        <a:lstStyle/>
        <a:p>
          <a:r>
            <a:rPr lang="en-US" dirty="0" smtClean="0"/>
            <a:t>136 Courses</a:t>
          </a:r>
          <a:endParaRPr lang="en-US" dirty="0"/>
        </a:p>
      </dgm:t>
    </dgm:pt>
    <dgm:pt modelId="{A0D8FEB4-A3C9-4556-B7A7-4740C1A78BDA}" type="parTrans" cxnId="{A91F9CBA-A38C-41E2-ACC1-D4E574438201}">
      <dgm:prSet/>
      <dgm:spPr/>
      <dgm:t>
        <a:bodyPr/>
        <a:lstStyle/>
        <a:p>
          <a:endParaRPr lang="en-US"/>
        </a:p>
      </dgm:t>
    </dgm:pt>
    <dgm:pt modelId="{6E88C75B-A896-47C5-8B2B-0A3128735A7B}" type="sibTrans" cxnId="{A91F9CBA-A38C-41E2-ACC1-D4E574438201}">
      <dgm:prSet/>
      <dgm:spPr/>
      <dgm:t>
        <a:bodyPr/>
        <a:lstStyle/>
        <a:p>
          <a:endParaRPr lang="en-US"/>
        </a:p>
      </dgm:t>
    </dgm:pt>
    <dgm:pt modelId="{29D5CEE8-AD09-4C6B-8D3D-15ADC61DA11D}">
      <dgm:prSet phldrT="[Text]"/>
      <dgm:spPr/>
      <dgm:t>
        <a:bodyPr/>
        <a:lstStyle/>
        <a:p>
          <a:r>
            <a:rPr lang="en-US" dirty="0" smtClean="0">
              <a:latin typeface="Cambria" pitchFamily="18" charset="0"/>
              <a:cs typeface="Arial" pitchFamily="34" charset="0"/>
            </a:rPr>
            <a:t>Mixed withdrawal/failure rates</a:t>
          </a:r>
          <a:endParaRPr lang="en-US" dirty="0">
            <a:latin typeface="Cambria" pitchFamily="18" charset="0"/>
            <a:cs typeface="Arial" pitchFamily="34" charset="0"/>
          </a:endParaRPr>
        </a:p>
      </dgm:t>
    </dgm:pt>
    <dgm:pt modelId="{1BF2400A-ADB8-4C02-AF21-C8B9056F8D2F}" type="parTrans" cxnId="{FBC986F5-9CD0-46D2-AD63-62D61E79AB13}">
      <dgm:prSet/>
      <dgm:spPr/>
      <dgm:t>
        <a:bodyPr/>
        <a:lstStyle/>
        <a:p>
          <a:endParaRPr lang="en-US"/>
        </a:p>
      </dgm:t>
    </dgm:pt>
    <dgm:pt modelId="{E59C3707-2D08-4125-B030-89405E5CDA92}" type="sibTrans" cxnId="{FBC986F5-9CD0-46D2-AD63-62D61E79AB13}">
      <dgm:prSet/>
      <dgm:spPr/>
      <dgm:t>
        <a:bodyPr/>
        <a:lstStyle/>
        <a:p>
          <a:endParaRPr lang="en-US"/>
        </a:p>
      </dgm:t>
    </dgm:pt>
    <dgm:pt modelId="{D344CB5F-B5F6-4C62-90AE-759BFD177880}">
      <dgm:prSet phldrT="[Text]" custT="1"/>
      <dgm:spPr/>
      <dgm:t>
        <a:bodyPr/>
        <a:lstStyle/>
        <a:p>
          <a:r>
            <a:rPr lang="en-US" sz="2400" dirty="0" smtClean="0">
              <a:latin typeface="Cambria" pitchFamily="18" charset="0"/>
              <a:cs typeface="Arial" pitchFamily="34" charset="0"/>
            </a:rPr>
            <a:t>Humanities, English/Letters, Mathematics and Statistics, Sciences, Social Sciences, Nursing; Hybrids and Workforce Dev. excluded from analysis due to low frequencies.</a:t>
          </a:r>
          <a:endParaRPr lang="en-US" sz="2400" dirty="0">
            <a:latin typeface="Cambria" pitchFamily="18" charset="0"/>
            <a:cs typeface="Arial" pitchFamily="34" charset="0"/>
          </a:endParaRPr>
        </a:p>
      </dgm:t>
    </dgm:pt>
    <dgm:pt modelId="{6E168D76-9839-4487-B310-2C5034C6322B}" type="parTrans" cxnId="{A7847D28-F422-4F4A-9CD6-BDED60F4989E}">
      <dgm:prSet/>
      <dgm:spPr/>
      <dgm:t>
        <a:bodyPr/>
        <a:lstStyle/>
        <a:p>
          <a:endParaRPr lang="en-US"/>
        </a:p>
      </dgm:t>
    </dgm:pt>
    <dgm:pt modelId="{ABD2E04C-C57B-4783-BD86-F9733447775C}" type="sibTrans" cxnId="{A7847D28-F422-4F4A-9CD6-BDED60F4989E}">
      <dgm:prSet/>
      <dgm:spPr/>
      <dgm:t>
        <a:bodyPr/>
        <a:lstStyle/>
        <a:p>
          <a:endParaRPr lang="en-US"/>
        </a:p>
      </dgm:t>
    </dgm:pt>
    <dgm:pt modelId="{F587D702-04E2-4B7A-BDF6-02E90D9D6857}">
      <dgm:prSet phldrT="[Text]"/>
      <dgm:spPr/>
      <dgm:t>
        <a:bodyPr/>
        <a:lstStyle/>
        <a:p>
          <a:r>
            <a:rPr lang="en-US" dirty="0" smtClean="0"/>
            <a:t>Delivery</a:t>
          </a:r>
          <a:endParaRPr lang="en-US" dirty="0"/>
        </a:p>
      </dgm:t>
    </dgm:pt>
    <dgm:pt modelId="{6A278686-A218-4A09-9473-5A0B861C059E}" type="parTrans" cxnId="{84F41FC6-5446-4CA5-96DA-8D5D5388745F}">
      <dgm:prSet/>
      <dgm:spPr/>
      <dgm:t>
        <a:bodyPr/>
        <a:lstStyle/>
        <a:p>
          <a:endParaRPr lang="en-US"/>
        </a:p>
      </dgm:t>
    </dgm:pt>
    <dgm:pt modelId="{72050D59-AD5B-4A5B-A7E7-5FD276E0A8CC}" type="sibTrans" cxnId="{84F41FC6-5446-4CA5-96DA-8D5D5388745F}">
      <dgm:prSet/>
      <dgm:spPr/>
      <dgm:t>
        <a:bodyPr/>
        <a:lstStyle/>
        <a:p>
          <a:endParaRPr lang="en-US"/>
        </a:p>
      </dgm:t>
    </dgm:pt>
    <dgm:pt modelId="{E30D78BF-5ADF-48D0-AABE-B7B2F4FC0FC0}">
      <dgm:prSet phldrT="[Text]"/>
      <dgm:spPr/>
      <dgm:t>
        <a:bodyPr/>
        <a:lstStyle/>
        <a:p>
          <a:endParaRPr lang="en-US" dirty="0"/>
        </a:p>
      </dgm:t>
    </dgm:pt>
    <dgm:pt modelId="{A6090347-C990-497D-8D99-734B65978870}" type="parTrans" cxnId="{6B29E32A-CEC2-4EFB-B076-C3C070DCC7CC}">
      <dgm:prSet/>
      <dgm:spPr/>
      <dgm:t>
        <a:bodyPr/>
        <a:lstStyle/>
        <a:p>
          <a:endParaRPr lang="en-US"/>
        </a:p>
      </dgm:t>
    </dgm:pt>
    <dgm:pt modelId="{DBAAC063-CCD0-4CEE-8714-88A245DEAD85}" type="sibTrans" cxnId="{6B29E32A-CEC2-4EFB-B076-C3C070DCC7CC}">
      <dgm:prSet/>
      <dgm:spPr/>
      <dgm:t>
        <a:bodyPr/>
        <a:lstStyle/>
        <a:p>
          <a:endParaRPr lang="en-US"/>
        </a:p>
      </dgm:t>
    </dgm:pt>
    <dgm:pt modelId="{67EA5C0A-F9EF-4771-84AF-A560F3969AED}">
      <dgm:prSet phldrT="[Text]" custT="1"/>
      <dgm:spPr/>
      <dgm:t>
        <a:bodyPr/>
        <a:lstStyle/>
        <a:p>
          <a:r>
            <a:rPr lang="en-US" sz="2400" dirty="0" smtClean="0">
              <a:latin typeface="Cambria" pitchFamily="18" charset="0"/>
              <a:cs typeface="Arial" pitchFamily="34" charset="0"/>
            </a:rPr>
            <a:t>Online (216 Sections)</a:t>
          </a:r>
          <a:endParaRPr lang="en-US" sz="2400" dirty="0">
            <a:latin typeface="Cambria" pitchFamily="18" charset="0"/>
            <a:cs typeface="Arial" pitchFamily="34" charset="0"/>
          </a:endParaRPr>
        </a:p>
      </dgm:t>
    </dgm:pt>
    <dgm:pt modelId="{F8C9B72F-FF34-46F9-93DE-274BC479911C}" type="parTrans" cxnId="{EA966699-092E-4BD2-9942-04C4D2676DA4}">
      <dgm:prSet/>
      <dgm:spPr/>
      <dgm:t>
        <a:bodyPr/>
        <a:lstStyle/>
        <a:p>
          <a:endParaRPr lang="en-US"/>
        </a:p>
      </dgm:t>
    </dgm:pt>
    <dgm:pt modelId="{63D6C4D8-E65F-41E4-86DF-AF8292B8AD3C}" type="sibTrans" cxnId="{EA966699-092E-4BD2-9942-04C4D2676DA4}">
      <dgm:prSet/>
      <dgm:spPr/>
      <dgm:t>
        <a:bodyPr/>
        <a:lstStyle/>
        <a:p>
          <a:endParaRPr lang="en-US"/>
        </a:p>
      </dgm:t>
    </dgm:pt>
    <dgm:pt modelId="{3D19B32A-017B-4D9E-A6F7-5AD36F461AE7}">
      <dgm:prSet phldrT="[Text]"/>
      <dgm:spPr/>
      <dgm:t>
        <a:bodyPr/>
        <a:lstStyle/>
        <a:p>
          <a:r>
            <a:rPr lang="en-US" dirty="0" smtClean="0"/>
            <a:t>Population</a:t>
          </a:r>
          <a:endParaRPr lang="en-US" dirty="0"/>
        </a:p>
      </dgm:t>
    </dgm:pt>
    <dgm:pt modelId="{A1938710-9386-4C15-BD9D-C3E9259053A2}" type="parTrans" cxnId="{22C17D09-0431-4A4D-8EDD-50B595E6C68C}">
      <dgm:prSet/>
      <dgm:spPr/>
      <dgm:t>
        <a:bodyPr/>
        <a:lstStyle/>
        <a:p>
          <a:endParaRPr lang="en-US"/>
        </a:p>
      </dgm:t>
    </dgm:pt>
    <dgm:pt modelId="{334CE384-213A-43FD-81C5-E6662E7CFEB4}" type="sibTrans" cxnId="{22C17D09-0431-4A4D-8EDD-50B595E6C68C}">
      <dgm:prSet/>
      <dgm:spPr/>
      <dgm:t>
        <a:bodyPr/>
        <a:lstStyle/>
        <a:p>
          <a:endParaRPr lang="en-US"/>
        </a:p>
      </dgm:t>
    </dgm:pt>
    <dgm:pt modelId="{BC900921-E123-4376-91CB-08D9848D11EC}">
      <dgm:prSet phldrT="[Text]"/>
      <dgm:spPr/>
      <dgm:t>
        <a:bodyPr/>
        <a:lstStyle/>
        <a:p>
          <a:r>
            <a:rPr lang="en-US" dirty="0" smtClean="0">
              <a:latin typeface="Cambria" pitchFamily="18" charset="0"/>
            </a:rPr>
            <a:t>&gt;20,000 Students</a:t>
          </a:r>
          <a:endParaRPr lang="en-US" dirty="0">
            <a:latin typeface="Cambria" pitchFamily="18" charset="0"/>
          </a:endParaRPr>
        </a:p>
      </dgm:t>
    </dgm:pt>
    <dgm:pt modelId="{6AC94EA3-8233-4EC3-99CE-6976683C71B2}" type="parTrans" cxnId="{B733E06F-C5B9-4B85-A91C-8661892365AF}">
      <dgm:prSet/>
      <dgm:spPr/>
      <dgm:t>
        <a:bodyPr/>
        <a:lstStyle/>
        <a:p>
          <a:endParaRPr lang="en-US"/>
        </a:p>
      </dgm:t>
    </dgm:pt>
    <dgm:pt modelId="{020628F9-7880-4FA2-BBFC-172274A93F63}" type="sibTrans" cxnId="{B733E06F-C5B9-4B85-A91C-8661892365AF}">
      <dgm:prSet/>
      <dgm:spPr/>
      <dgm:t>
        <a:bodyPr/>
        <a:lstStyle/>
        <a:p>
          <a:endParaRPr lang="en-US"/>
        </a:p>
      </dgm:t>
    </dgm:pt>
    <dgm:pt modelId="{6863B4E6-03F0-4A85-8AE1-F6258CC0B841}">
      <dgm:prSet phldrT="[Text]" custT="1"/>
      <dgm:spPr/>
      <dgm:t>
        <a:bodyPr/>
        <a:lstStyle/>
        <a:p>
          <a:r>
            <a:rPr lang="en-US" sz="2400" dirty="0" smtClean="0">
              <a:latin typeface="Cambria" pitchFamily="18" charset="0"/>
              <a:cs typeface="Arial" pitchFamily="34" charset="0"/>
            </a:rPr>
            <a:t>Invited via email to complete MSLQ online (15 min.)</a:t>
          </a:r>
          <a:endParaRPr lang="en-US" sz="2400" dirty="0">
            <a:latin typeface="Cambria" pitchFamily="18" charset="0"/>
            <a:cs typeface="Arial" pitchFamily="34" charset="0"/>
          </a:endParaRPr>
        </a:p>
      </dgm:t>
    </dgm:pt>
    <dgm:pt modelId="{A0CB4876-D6B2-43ED-902E-F1E2382BB12D}" type="parTrans" cxnId="{33C6CABB-52CD-4C25-8A7B-C1E7A1758000}">
      <dgm:prSet/>
      <dgm:spPr/>
      <dgm:t>
        <a:bodyPr/>
        <a:lstStyle/>
        <a:p>
          <a:endParaRPr lang="en-US"/>
        </a:p>
      </dgm:t>
    </dgm:pt>
    <dgm:pt modelId="{7CF7CEAC-5585-4B82-A090-32A44EB9A2CB}" type="sibTrans" cxnId="{33C6CABB-52CD-4C25-8A7B-C1E7A1758000}">
      <dgm:prSet/>
      <dgm:spPr/>
      <dgm:t>
        <a:bodyPr/>
        <a:lstStyle/>
        <a:p>
          <a:endParaRPr lang="en-US"/>
        </a:p>
      </dgm:t>
    </dgm:pt>
    <dgm:pt modelId="{3215A21F-68BA-420C-82E4-4BF06C436479}">
      <dgm:prSet phldrT="[Text]" custT="1"/>
      <dgm:spPr/>
      <dgm:t>
        <a:bodyPr/>
        <a:lstStyle/>
        <a:p>
          <a:r>
            <a:rPr lang="en-US" sz="2400" dirty="0" smtClean="0">
              <a:latin typeface="Cambria" pitchFamily="18" charset="0"/>
              <a:cs typeface="Arial" pitchFamily="34" charset="0"/>
            </a:rPr>
            <a:t>Face to Face (931 Sections)</a:t>
          </a:r>
          <a:endParaRPr lang="en-US" sz="2400" dirty="0">
            <a:latin typeface="Cambria" pitchFamily="18" charset="0"/>
            <a:cs typeface="Arial" pitchFamily="34" charset="0"/>
          </a:endParaRPr>
        </a:p>
      </dgm:t>
    </dgm:pt>
    <dgm:pt modelId="{3C7798D8-0E1F-4DD6-88F2-E72485227594}" type="parTrans" cxnId="{BDD84587-4A3A-461F-A4FF-8C3C5EA79C13}">
      <dgm:prSet/>
      <dgm:spPr/>
      <dgm:t>
        <a:bodyPr/>
        <a:lstStyle/>
        <a:p>
          <a:endParaRPr lang="en-US"/>
        </a:p>
      </dgm:t>
    </dgm:pt>
    <dgm:pt modelId="{D7D62894-6571-4005-8662-6D860E16616B}" type="sibTrans" cxnId="{BDD84587-4A3A-461F-A4FF-8C3C5EA79C13}">
      <dgm:prSet/>
      <dgm:spPr/>
      <dgm:t>
        <a:bodyPr/>
        <a:lstStyle/>
        <a:p>
          <a:endParaRPr lang="en-US"/>
        </a:p>
      </dgm:t>
    </dgm:pt>
    <dgm:pt modelId="{F56950A0-BE51-4DC7-89C2-B72E7D3E66D9}" type="pres">
      <dgm:prSet presAssocID="{1CD80275-A169-44FE-937B-81BE44F71984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58F8EC14-9ABC-401D-86CA-874263321B06}" type="pres">
      <dgm:prSet presAssocID="{6A5FA351-F57F-4FD2-B0DE-146DAFD4D293}" presName="composite" presStyleCnt="0"/>
      <dgm:spPr/>
    </dgm:pt>
    <dgm:pt modelId="{AC225445-CCC0-4558-A0DF-A8E07E774538}" type="pres">
      <dgm:prSet presAssocID="{6A5FA351-F57F-4FD2-B0DE-146DAFD4D293}" presName="FirstChild" presStyleLbl="revTx" presStyleIdx="0" presStyleCnt="6" custScaleX="9632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FAEF5B-D2C8-4106-B478-A2FA6D52CF75}" type="pres">
      <dgm:prSet presAssocID="{6A5FA351-F57F-4FD2-B0DE-146DAFD4D293}" presName="Parent" presStyleLbl="alignNode1" presStyleIdx="0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0527BB-71BE-4264-9110-9E24E5C610C9}" type="pres">
      <dgm:prSet presAssocID="{6A5FA351-F57F-4FD2-B0DE-146DAFD4D293}" presName="Accent" presStyleLbl="parChTrans1D1" presStyleIdx="0" presStyleCnt="3"/>
      <dgm:spPr/>
    </dgm:pt>
    <dgm:pt modelId="{1BA33F55-F5F8-41E7-A71A-B26FCC3D3347}" type="pres">
      <dgm:prSet presAssocID="{6A5FA351-F57F-4FD2-B0DE-146DAFD4D293}" presName="Child" presStyleLbl="revTx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B16924-B04C-4858-A542-C23989AD505B}" type="pres">
      <dgm:prSet presAssocID="{6E88C75B-A896-47C5-8B2B-0A3128735A7B}" presName="sibTrans" presStyleCnt="0"/>
      <dgm:spPr/>
    </dgm:pt>
    <dgm:pt modelId="{F57C7D4D-6E75-4EF5-ADFA-8887C1B64EEF}" type="pres">
      <dgm:prSet presAssocID="{F587D702-04E2-4B7A-BDF6-02E90D9D6857}" presName="composite" presStyleCnt="0"/>
      <dgm:spPr/>
    </dgm:pt>
    <dgm:pt modelId="{B29E8D10-DAA3-4909-B773-304157A910A0}" type="pres">
      <dgm:prSet presAssocID="{F587D702-04E2-4B7A-BDF6-02E90D9D6857}" presName="FirstChild" presStyleLbl="revTx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424859-213C-430C-847C-B2081809E03D}" type="pres">
      <dgm:prSet presAssocID="{F587D702-04E2-4B7A-BDF6-02E90D9D6857}" presName="Parent" presStyleLbl="alignNode1" presStyleIdx="1" presStyleCnt="3" custLinFactNeighborX="-3628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CFFCB2-11F4-4729-8992-67E3CEB61E96}" type="pres">
      <dgm:prSet presAssocID="{F587D702-04E2-4B7A-BDF6-02E90D9D6857}" presName="Accent" presStyleLbl="parChTrans1D1" presStyleIdx="1" presStyleCnt="3"/>
      <dgm:spPr/>
    </dgm:pt>
    <dgm:pt modelId="{890CFC52-1676-4203-BC71-ACEFF763D247}" type="pres">
      <dgm:prSet presAssocID="{F587D702-04E2-4B7A-BDF6-02E90D9D6857}" presName="Child" presStyleLbl="revTx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7736B3-6405-489D-8C32-7AD80CDD1E4E}" type="pres">
      <dgm:prSet presAssocID="{72050D59-AD5B-4A5B-A7E7-5FD276E0A8CC}" presName="sibTrans" presStyleCnt="0"/>
      <dgm:spPr/>
    </dgm:pt>
    <dgm:pt modelId="{C3B0F469-A5E8-4CC8-B9DC-3BD7DE13BF8C}" type="pres">
      <dgm:prSet presAssocID="{3D19B32A-017B-4D9E-A6F7-5AD36F461AE7}" presName="composite" presStyleCnt="0"/>
      <dgm:spPr/>
    </dgm:pt>
    <dgm:pt modelId="{243F1235-11E8-47E1-A924-F3B07C03C7B6}" type="pres">
      <dgm:prSet presAssocID="{3D19B32A-017B-4D9E-A6F7-5AD36F461AE7}" presName="FirstChild" presStyleLbl="revTx" presStyleIdx="4" presStyleCnt="6" custScaleX="9632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22A3AC-C32D-4861-983F-A9CAD2E5F98B}" type="pres">
      <dgm:prSet presAssocID="{3D19B32A-017B-4D9E-A6F7-5AD36F461AE7}" presName="Parent" presStyleLbl="alignNode1" presStyleIdx="2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458C8D-A3A0-40C0-9257-C989CE90D7AB}" type="pres">
      <dgm:prSet presAssocID="{3D19B32A-017B-4D9E-A6F7-5AD36F461AE7}" presName="Accent" presStyleLbl="parChTrans1D1" presStyleIdx="2" presStyleCnt="3"/>
      <dgm:spPr/>
    </dgm:pt>
    <dgm:pt modelId="{96E21B05-26B6-420E-98AB-E2927E4C8022}" type="pres">
      <dgm:prSet presAssocID="{3D19B32A-017B-4D9E-A6F7-5AD36F461AE7}" presName="Child" presStyleLbl="revTx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2C17D09-0431-4A4D-8EDD-50B595E6C68C}" srcId="{1CD80275-A169-44FE-937B-81BE44F71984}" destId="{3D19B32A-017B-4D9E-A6F7-5AD36F461AE7}" srcOrd="2" destOrd="0" parTransId="{A1938710-9386-4C15-BD9D-C3E9259053A2}" sibTransId="{334CE384-213A-43FD-81C5-E6662E7CFEB4}"/>
    <dgm:cxn modelId="{281914B2-B233-4876-A35A-228DF78C919D}" type="presOf" srcId="{F587D702-04E2-4B7A-BDF6-02E90D9D6857}" destId="{4D424859-213C-430C-847C-B2081809E03D}" srcOrd="0" destOrd="0" presId="urn:microsoft.com/office/officeart/2011/layout/TabList"/>
    <dgm:cxn modelId="{96048829-9F27-4D4D-996C-69DC0D739532}" type="presOf" srcId="{29D5CEE8-AD09-4C6B-8D3D-15ADC61DA11D}" destId="{AC225445-CCC0-4558-A0DF-A8E07E774538}" srcOrd="0" destOrd="0" presId="urn:microsoft.com/office/officeart/2011/layout/TabList"/>
    <dgm:cxn modelId="{A281C238-9680-4F2B-B0D5-1EB5C40FEBE5}" type="presOf" srcId="{E30D78BF-5ADF-48D0-AABE-B7B2F4FC0FC0}" destId="{B29E8D10-DAA3-4909-B773-304157A910A0}" srcOrd="0" destOrd="0" presId="urn:microsoft.com/office/officeart/2011/layout/TabList"/>
    <dgm:cxn modelId="{EA966699-092E-4BD2-9942-04C4D2676DA4}" srcId="{F587D702-04E2-4B7A-BDF6-02E90D9D6857}" destId="{67EA5C0A-F9EF-4771-84AF-A560F3969AED}" srcOrd="1" destOrd="0" parTransId="{F8C9B72F-FF34-46F9-93DE-274BC479911C}" sibTransId="{63D6C4D8-E65F-41E4-86DF-AF8292B8AD3C}"/>
    <dgm:cxn modelId="{84F41FC6-5446-4CA5-96DA-8D5D5388745F}" srcId="{1CD80275-A169-44FE-937B-81BE44F71984}" destId="{F587D702-04E2-4B7A-BDF6-02E90D9D6857}" srcOrd="1" destOrd="0" parTransId="{6A278686-A218-4A09-9473-5A0B861C059E}" sibTransId="{72050D59-AD5B-4A5B-A7E7-5FD276E0A8CC}"/>
    <dgm:cxn modelId="{6B29E32A-CEC2-4EFB-B076-C3C070DCC7CC}" srcId="{F587D702-04E2-4B7A-BDF6-02E90D9D6857}" destId="{E30D78BF-5ADF-48D0-AABE-B7B2F4FC0FC0}" srcOrd="0" destOrd="0" parTransId="{A6090347-C990-497D-8D99-734B65978870}" sibTransId="{DBAAC063-CCD0-4CEE-8714-88A245DEAD85}"/>
    <dgm:cxn modelId="{30E49555-5280-477C-BB79-85CCB0B890EE}" type="presOf" srcId="{67EA5C0A-F9EF-4771-84AF-A560F3969AED}" destId="{890CFC52-1676-4203-BC71-ACEFF763D247}" srcOrd="0" destOrd="0" presId="urn:microsoft.com/office/officeart/2011/layout/TabList"/>
    <dgm:cxn modelId="{A7847D28-F422-4F4A-9CD6-BDED60F4989E}" srcId="{6A5FA351-F57F-4FD2-B0DE-146DAFD4D293}" destId="{D344CB5F-B5F6-4C62-90AE-759BFD177880}" srcOrd="1" destOrd="0" parTransId="{6E168D76-9839-4487-B310-2C5034C6322B}" sibTransId="{ABD2E04C-C57B-4783-BD86-F9733447775C}"/>
    <dgm:cxn modelId="{23912F45-EFEA-4301-8DB3-B674E55E116F}" type="presOf" srcId="{3D19B32A-017B-4D9E-A6F7-5AD36F461AE7}" destId="{D322A3AC-C32D-4861-983F-A9CAD2E5F98B}" srcOrd="0" destOrd="0" presId="urn:microsoft.com/office/officeart/2011/layout/TabList"/>
    <dgm:cxn modelId="{47381B1E-2537-4869-BB1C-F81A048D724C}" type="presOf" srcId="{6863B4E6-03F0-4A85-8AE1-F6258CC0B841}" destId="{96E21B05-26B6-420E-98AB-E2927E4C8022}" srcOrd="0" destOrd="0" presId="urn:microsoft.com/office/officeart/2011/layout/TabList"/>
    <dgm:cxn modelId="{FBC986F5-9CD0-46D2-AD63-62D61E79AB13}" srcId="{6A5FA351-F57F-4FD2-B0DE-146DAFD4D293}" destId="{29D5CEE8-AD09-4C6B-8D3D-15ADC61DA11D}" srcOrd="0" destOrd="0" parTransId="{1BF2400A-ADB8-4C02-AF21-C8B9056F8D2F}" sibTransId="{E59C3707-2D08-4125-B030-89405E5CDA92}"/>
    <dgm:cxn modelId="{B102D78C-E433-4DEB-BF3B-7FED2FADF15D}" type="presOf" srcId="{6A5FA351-F57F-4FD2-B0DE-146DAFD4D293}" destId="{69FAEF5B-D2C8-4106-B478-A2FA6D52CF75}" srcOrd="0" destOrd="0" presId="urn:microsoft.com/office/officeart/2011/layout/TabList"/>
    <dgm:cxn modelId="{A91F9CBA-A38C-41E2-ACC1-D4E574438201}" srcId="{1CD80275-A169-44FE-937B-81BE44F71984}" destId="{6A5FA351-F57F-4FD2-B0DE-146DAFD4D293}" srcOrd="0" destOrd="0" parTransId="{A0D8FEB4-A3C9-4556-B7A7-4740C1A78BDA}" sibTransId="{6E88C75B-A896-47C5-8B2B-0A3128735A7B}"/>
    <dgm:cxn modelId="{EA082BBA-BE49-4984-B8E9-12F55E3D599A}" type="presOf" srcId="{3215A21F-68BA-420C-82E4-4BF06C436479}" destId="{890CFC52-1676-4203-BC71-ACEFF763D247}" srcOrd="0" destOrd="1" presId="urn:microsoft.com/office/officeart/2011/layout/TabList"/>
    <dgm:cxn modelId="{0B2978C0-EA16-406D-A528-52FDB13F63C6}" type="presOf" srcId="{D344CB5F-B5F6-4C62-90AE-759BFD177880}" destId="{1BA33F55-F5F8-41E7-A71A-B26FCC3D3347}" srcOrd="0" destOrd="0" presId="urn:microsoft.com/office/officeart/2011/layout/TabList"/>
    <dgm:cxn modelId="{6F31D6D2-CCBF-40C8-9C08-2F8A512AA4B2}" type="presOf" srcId="{BC900921-E123-4376-91CB-08D9848D11EC}" destId="{243F1235-11E8-47E1-A924-F3B07C03C7B6}" srcOrd="0" destOrd="0" presId="urn:microsoft.com/office/officeart/2011/layout/TabList"/>
    <dgm:cxn modelId="{62805DED-A309-4D1F-9D4C-010BFDB55D04}" type="presOf" srcId="{1CD80275-A169-44FE-937B-81BE44F71984}" destId="{F56950A0-BE51-4DC7-89C2-B72E7D3E66D9}" srcOrd="0" destOrd="0" presId="urn:microsoft.com/office/officeart/2011/layout/TabList"/>
    <dgm:cxn modelId="{B733E06F-C5B9-4B85-A91C-8661892365AF}" srcId="{3D19B32A-017B-4D9E-A6F7-5AD36F461AE7}" destId="{BC900921-E123-4376-91CB-08D9848D11EC}" srcOrd="0" destOrd="0" parTransId="{6AC94EA3-8233-4EC3-99CE-6976683C71B2}" sibTransId="{020628F9-7880-4FA2-BBFC-172274A93F63}"/>
    <dgm:cxn modelId="{BDD84587-4A3A-461F-A4FF-8C3C5EA79C13}" srcId="{F587D702-04E2-4B7A-BDF6-02E90D9D6857}" destId="{3215A21F-68BA-420C-82E4-4BF06C436479}" srcOrd="2" destOrd="0" parTransId="{3C7798D8-0E1F-4DD6-88F2-E72485227594}" sibTransId="{D7D62894-6571-4005-8662-6D860E16616B}"/>
    <dgm:cxn modelId="{33C6CABB-52CD-4C25-8A7B-C1E7A1758000}" srcId="{3D19B32A-017B-4D9E-A6F7-5AD36F461AE7}" destId="{6863B4E6-03F0-4A85-8AE1-F6258CC0B841}" srcOrd="1" destOrd="0" parTransId="{A0CB4876-D6B2-43ED-902E-F1E2382BB12D}" sibTransId="{7CF7CEAC-5585-4B82-A090-32A44EB9A2CB}"/>
    <dgm:cxn modelId="{5747DD16-D7A8-4DC9-84B7-360E27A60F9D}" type="presParOf" srcId="{F56950A0-BE51-4DC7-89C2-B72E7D3E66D9}" destId="{58F8EC14-9ABC-401D-86CA-874263321B06}" srcOrd="0" destOrd="0" presId="urn:microsoft.com/office/officeart/2011/layout/TabList"/>
    <dgm:cxn modelId="{97D31200-DB79-489D-9C89-5F7EF23141A1}" type="presParOf" srcId="{58F8EC14-9ABC-401D-86CA-874263321B06}" destId="{AC225445-CCC0-4558-A0DF-A8E07E774538}" srcOrd="0" destOrd="0" presId="urn:microsoft.com/office/officeart/2011/layout/TabList"/>
    <dgm:cxn modelId="{5A76B8CA-1448-4C1B-94D1-7E928AF38318}" type="presParOf" srcId="{58F8EC14-9ABC-401D-86CA-874263321B06}" destId="{69FAEF5B-D2C8-4106-B478-A2FA6D52CF75}" srcOrd="1" destOrd="0" presId="urn:microsoft.com/office/officeart/2011/layout/TabList"/>
    <dgm:cxn modelId="{DA140CEC-F356-457C-B384-1A969552400B}" type="presParOf" srcId="{58F8EC14-9ABC-401D-86CA-874263321B06}" destId="{170527BB-71BE-4264-9110-9E24E5C610C9}" srcOrd="2" destOrd="0" presId="urn:microsoft.com/office/officeart/2011/layout/TabList"/>
    <dgm:cxn modelId="{4C375BD0-2424-4A1C-9435-DFE5B3D7B1C9}" type="presParOf" srcId="{F56950A0-BE51-4DC7-89C2-B72E7D3E66D9}" destId="{1BA33F55-F5F8-41E7-A71A-B26FCC3D3347}" srcOrd="1" destOrd="0" presId="urn:microsoft.com/office/officeart/2011/layout/TabList"/>
    <dgm:cxn modelId="{F02A136C-20D7-47CB-8459-05C939EC159E}" type="presParOf" srcId="{F56950A0-BE51-4DC7-89C2-B72E7D3E66D9}" destId="{C3B16924-B04C-4858-A542-C23989AD505B}" srcOrd="2" destOrd="0" presId="urn:microsoft.com/office/officeart/2011/layout/TabList"/>
    <dgm:cxn modelId="{DB33DB81-2046-4FE8-AD8A-DD8C5DA10B8C}" type="presParOf" srcId="{F56950A0-BE51-4DC7-89C2-B72E7D3E66D9}" destId="{F57C7D4D-6E75-4EF5-ADFA-8887C1B64EEF}" srcOrd="3" destOrd="0" presId="urn:microsoft.com/office/officeart/2011/layout/TabList"/>
    <dgm:cxn modelId="{D97CB5FD-055C-466A-B3CD-6766AFAD857A}" type="presParOf" srcId="{F57C7D4D-6E75-4EF5-ADFA-8887C1B64EEF}" destId="{B29E8D10-DAA3-4909-B773-304157A910A0}" srcOrd="0" destOrd="0" presId="urn:microsoft.com/office/officeart/2011/layout/TabList"/>
    <dgm:cxn modelId="{FD0F9BF0-ED4C-4816-B558-B5242703B367}" type="presParOf" srcId="{F57C7D4D-6E75-4EF5-ADFA-8887C1B64EEF}" destId="{4D424859-213C-430C-847C-B2081809E03D}" srcOrd="1" destOrd="0" presId="urn:microsoft.com/office/officeart/2011/layout/TabList"/>
    <dgm:cxn modelId="{3A1C845E-F329-4643-AB02-0CADE42B97E3}" type="presParOf" srcId="{F57C7D4D-6E75-4EF5-ADFA-8887C1B64EEF}" destId="{FCCFFCB2-11F4-4729-8992-67E3CEB61E96}" srcOrd="2" destOrd="0" presId="urn:microsoft.com/office/officeart/2011/layout/TabList"/>
    <dgm:cxn modelId="{BBC12D6A-7DBF-44AC-A386-EE414E1D115E}" type="presParOf" srcId="{F56950A0-BE51-4DC7-89C2-B72E7D3E66D9}" destId="{890CFC52-1676-4203-BC71-ACEFF763D247}" srcOrd="4" destOrd="0" presId="urn:microsoft.com/office/officeart/2011/layout/TabList"/>
    <dgm:cxn modelId="{DA0C6471-BB5E-4BF0-B6DB-B89FEB101B82}" type="presParOf" srcId="{F56950A0-BE51-4DC7-89C2-B72E7D3E66D9}" destId="{407736B3-6405-489D-8C32-7AD80CDD1E4E}" srcOrd="5" destOrd="0" presId="urn:microsoft.com/office/officeart/2011/layout/TabList"/>
    <dgm:cxn modelId="{03BB2B06-E53D-45A1-BA52-613690C86427}" type="presParOf" srcId="{F56950A0-BE51-4DC7-89C2-B72E7D3E66D9}" destId="{C3B0F469-A5E8-4CC8-B9DC-3BD7DE13BF8C}" srcOrd="6" destOrd="0" presId="urn:microsoft.com/office/officeart/2011/layout/TabList"/>
    <dgm:cxn modelId="{2D4F5791-090D-4452-A5F2-AC09EDF5B415}" type="presParOf" srcId="{C3B0F469-A5E8-4CC8-B9DC-3BD7DE13BF8C}" destId="{243F1235-11E8-47E1-A924-F3B07C03C7B6}" srcOrd="0" destOrd="0" presId="urn:microsoft.com/office/officeart/2011/layout/TabList"/>
    <dgm:cxn modelId="{17CEBAAB-3360-4369-BC74-0A669DB91AEE}" type="presParOf" srcId="{C3B0F469-A5E8-4CC8-B9DC-3BD7DE13BF8C}" destId="{D322A3AC-C32D-4861-983F-A9CAD2E5F98B}" srcOrd="1" destOrd="0" presId="urn:microsoft.com/office/officeart/2011/layout/TabList"/>
    <dgm:cxn modelId="{6C0BAAC6-8C74-4243-A3F1-6F0B2B7C277B}" type="presParOf" srcId="{C3B0F469-A5E8-4CC8-B9DC-3BD7DE13BF8C}" destId="{14458C8D-A3A0-40C0-9257-C989CE90D7AB}" srcOrd="2" destOrd="0" presId="urn:microsoft.com/office/officeart/2011/layout/TabList"/>
    <dgm:cxn modelId="{C324C77B-DF87-4B52-A313-21079BE10F26}" type="presParOf" srcId="{F56950A0-BE51-4DC7-89C2-B72E7D3E66D9}" destId="{96E21B05-26B6-420E-98AB-E2927E4C8022}" srcOrd="7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4F849C-CD3B-4DA2-B2F2-67F2B1095103}">
      <dsp:nvSpPr>
        <dsp:cNvPr id="0" name=""/>
        <dsp:cNvSpPr/>
      </dsp:nvSpPr>
      <dsp:spPr>
        <a:xfrm>
          <a:off x="11" y="0"/>
          <a:ext cx="2539379" cy="5410200"/>
        </a:xfrm>
        <a:prstGeom prst="roundRect">
          <a:avLst>
            <a:gd name="adj" fmla="val 10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smtClean="0"/>
            <a:t>High W/F</a:t>
          </a:r>
          <a:endParaRPr lang="en-US" sz="4300" kern="1200" dirty="0"/>
        </a:p>
      </dsp:txBody>
      <dsp:txXfrm>
        <a:off x="11" y="0"/>
        <a:ext cx="2539379" cy="1623060"/>
      </dsp:txXfrm>
    </dsp:sp>
    <dsp:sp modelId="{37E6D669-4A04-4690-B0DA-3400EC5F0A08}">
      <dsp:nvSpPr>
        <dsp:cNvPr id="0" name=""/>
        <dsp:cNvSpPr/>
      </dsp:nvSpPr>
      <dsp:spPr>
        <a:xfrm>
          <a:off x="228606" y="1623140"/>
          <a:ext cx="2084119" cy="15075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l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12700">
          <a:bevelT w="31750" h="12700"/>
          <a:contourClr>
            <a:schemeClr val="l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As high as 50% attrition of FTIC cohort</a:t>
          </a:r>
          <a:endParaRPr lang="en-US" sz="2600" kern="1200" dirty="0"/>
        </a:p>
      </dsp:txBody>
      <dsp:txXfrm>
        <a:off x="272761" y="1667295"/>
        <a:ext cx="1995809" cy="1419238"/>
      </dsp:txXfrm>
    </dsp:sp>
    <dsp:sp modelId="{7764639C-0949-4EE0-8A9B-F60AD3C8A847}">
      <dsp:nvSpPr>
        <dsp:cNvPr id="0" name=""/>
        <dsp:cNvSpPr/>
      </dsp:nvSpPr>
      <dsp:spPr>
        <a:xfrm>
          <a:off x="228596" y="3316270"/>
          <a:ext cx="2151586" cy="17891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l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12700">
          <a:bevelT w="31750" h="12700"/>
          <a:contourClr>
            <a:schemeClr val="l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45% of Withdrawal Reasons are Course Related</a:t>
          </a:r>
          <a:endParaRPr lang="en-US" sz="2600" kern="1200" dirty="0"/>
        </a:p>
      </dsp:txBody>
      <dsp:txXfrm>
        <a:off x="280998" y="3368672"/>
        <a:ext cx="2046782" cy="1684327"/>
      </dsp:txXfrm>
    </dsp:sp>
    <dsp:sp modelId="{77D73E4E-F13A-4BEC-B540-8E41C681F84A}">
      <dsp:nvSpPr>
        <dsp:cNvPr id="0" name=""/>
        <dsp:cNvSpPr/>
      </dsp:nvSpPr>
      <dsp:spPr>
        <a:xfrm>
          <a:off x="2730810" y="0"/>
          <a:ext cx="2539379" cy="5410200"/>
        </a:xfrm>
        <a:prstGeom prst="roundRect">
          <a:avLst>
            <a:gd name="adj" fmla="val 10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smtClean="0"/>
            <a:t>Student Attributes</a:t>
          </a:r>
          <a:endParaRPr lang="en-US" sz="4300" kern="1200" dirty="0"/>
        </a:p>
      </dsp:txBody>
      <dsp:txXfrm>
        <a:off x="2730810" y="0"/>
        <a:ext cx="2539379" cy="1623060"/>
      </dsp:txXfrm>
    </dsp:sp>
    <dsp:sp modelId="{DE689DB8-2EF1-41BF-ADC6-014F55BF164D}">
      <dsp:nvSpPr>
        <dsp:cNvPr id="0" name=""/>
        <dsp:cNvSpPr/>
      </dsp:nvSpPr>
      <dsp:spPr>
        <a:xfrm>
          <a:off x="2984748" y="1623522"/>
          <a:ext cx="2031503" cy="10628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l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12700">
          <a:bevelT w="31750" h="12700"/>
          <a:contourClr>
            <a:schemeClr val="l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Financially Limited</a:t>
          </a:r>
          <a:endParaRPr lang="en-US" sz="2400" kern="1200" dirty="0"/>
        </a:p>
      </dsp:txBody>
      <dsp:txXfrm>
        <a:off x="3015879" y="1654653"/>
        <a:ext cx="1969241" cy="1000625"/>
      </dsp:txXfrm>
    </dsp:sp>
    <dsp:sp modelId="{BF28C081-77ED-47EB-9B9F-897DF696A5E9}">
      <dsp:nvSpPr>
        <dsp:cNvPr id="0" name=""/>
        <dsp:cNvSpPr/>
      </dsp:nvSpPr>
      <dsp:spPr>
        <a:xfrm>
          <a:off x="2984748" y="2849931"/>
          <a:ext cx="2031503" cy="10628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l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12700">
          <a:bevelT w="31750" h="12700"/>
          <a:contourClr>
            <a:schemeClr val="l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Non-traditional</a:t>
          </a:r>
        </a:p>
      </dsp:txBody>
      <dsp:txXfrm>
        <a:off x="3015879" y="2881062"/>
        <a:ext cx="1969241" cy="1000625"/>
      </dsp:txXfrm>
    </dsp:sp>
    <dsp:sp modelId="{D2A4BA51-D547-4BBB-B5C7-3441F4153A5F}">
      <dsp:nvSpPr>
        <dsp:cNvPr id="0" name=""/>
        <dsp:cNvSpPr/>
      </dsp:nvSpPr>
      <dsp:spPr>
        <a:xfrm>
          <a:off x="2984748" y="4076340"/>
          <a:ext cx="2031503" cy="10628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l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12700">
          <a:bevelT w="31750" h="12700"/>
          <a:contourClr>
            <a:schemeClr val="l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Academically Underprepared</a:t>
          </a:r>
        </a:p>
      </dsp:txBody>
      <dsp:txXfrm>
        <a:off x="3015879" y="4107471"/>
        <a:ext cx="1969241" cy="1000625"/>
      </dsp:txXfrm>
    </dsp:sp>
    <dsp:sp modelId="{DF3A706F-7CE3-4389-BC6F-8665DF918239}">
      <dsp:nvSpPr>
        <dsp:cNvPr id="0" name=""/>
        <dsp:cNvSpPr/>
      </dsp:nvSpPr>
      <dsp:spPr>
        <a:xfrm>
          <a:off x="5460643" y="0"/>
          <a:ext cx="2539379" cy="5410200"/>
        </a:xfrm>
        <a:prstGeom prst="roundRect">
          <a:avLst>
            <a:gd name="adj" fmla="val 10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smtClean="0"/>
            <a:t>Study Context</a:t>
          </a:r>
          <a:endParaRPr lang="en-US" sz="4300" kern="1200" dirty="0"/>
        </a:p>
      </dsp:txBody>
      <dsp:txXfrm>
        <a:off x="5460643" y="0"/>
        <a:ext cx="2539379" cy="1623060"/>
      </dsp:txXfrm>
    </dsp:sp>
    <dsp:sp modelId="{539F2192-627D-44EF-AB7D-A7A671C56F67}">
      <dsp:nvSpPr>
        <dsp:cNvPr id="0" name=""/>
        <dsp:cNvSpPr/>
      </dsp:nvSpPr>
      <dsp:spPr>
        <a:xfrm>
          <a:off x="5714581" y="1624083"/>
          <a:ext cx="2031503" cy="6258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l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12700">
          <a:bevelT w="31750" h="12700"/>
          <a:contourClr>
            <a:schemeClr val="l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Reviewing High F/W</a:t>
          </a:r>
          <a:endParaRPr lang="en-US" sz="2400" kern="1200" dirty="0"/>
        </a:p>
      </dsp:txBody>
      <dsp:txXfrm>
        <a:off x="5732913" y="1642415"/>
        <a:ext cx="1994839" cy="589220"/>
      </dsp:txXfrm>
    </dsp:sp>
    <dsp:sp modelId="{850D4F4E-4717-43E9-A3F8-6ACD641ED69D}">
      <dsp:nvSpPr>
        <dsp:cNvPr id="0" name=""/>
        <dsp:cNvSpPr/>
      </dsp:nvSpPr>
      <dsp:spPr>
        <a:xfrm>
          <a:off x="5714581" y="2346258"/>
          <a:ext cx="2031503" cy="6258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l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12700">
          <a:bevelT w="31750" h="12700"/>
          <a:contourClr>
            <a:schemeClr val="l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Engagement in College Prep</a:t>
          </a:r>
        </a:p>
      </dsp:txBody>
      <dsp:txXfrm>
        <a:off x="5732913" y="2364590"/>
        <a:ext cx="1994839" cy="589220"/>
      </dsp:txXfrm>
    </dsp:sp>
    <dsp:sp modelId="{BDF80E55-5739-486A-ADB8-B3C9540F71D0}">
      <dsp:nvSpPr>
        <dsp:cNvPr id="0" name=""/>
        <dsp:cNvSpPr/>
      </dsp:nvSpPr>
      <dsp:spPr>
        <a:xfrm>
          <a:off x="5714581" y="3068432"/>
          <a:ext cx="2031503" cy="6258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l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12700">
          <a:bevelT w="31750" h="12700"/>
          <a:contourClr>
            <a:schemeClr val="l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F2F vs. Online Instruction</a:t>
          </a:r>
        </a:p>
      </dsp:txBody>
      <dsp:txXfrm>
        <a:off x="5732913" y="3086764"/>
        <a:ext cx="1994839" cy="589220"/>
      </dsp:txXfrm>
    </dsp:sp>
    <dsp:sp modelId="{E60AB10C-597D-43C3-9E5F-6AFEEE48689B}">
      <dsp:nvSpPr>
        <dsp:cNvPr id="0" name=""/>
        <dsp:cNvSpPr/>
      </dsp:nvSpPr>
      <dsp:spPr>
        <a:xfrm>
          <a:off x="5714581" y="3790607"/>
          <a:ext cx="2031503" cy="6258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l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12700">
          <a:bevelT w="31750" h="12700"/>
          <a:contourClr>
            <a:schemeClr val="l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Nursing Orientation</a:t>
          </a:r>
        </a:p>
      </dsp:txBody>
      <dsp:txXfrm>
        <a:off x="5732913" y="3808939"/>
        <a:ext cx="1994839" cy="589220"/>
      </dsp:txXfrm>
    </dsp:sp>
    <dsp:sp modelId="{50781BA3-1005-4E32-A2B2-7819E480E9E8}">
      <dsp:nvSpPr>
        <dsp:cNvPr id="0" name=""/>
        <dsp:cNvSpPr/>
      </dsp:nvSpPr>
      <dsp:spPr>
        <a:xfrm>
          <a:off x="5714581" y="4512781"/>
          <a:ext cx="2031503" cy="6258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l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12700">
          <a:bevelT w="31750" h="12700"/>
          <a:contourClr>
            <a:schemeClr val="l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SLS Course Support</a:t>
          </a:r>
        </a:p>
      </dsp:txBody>
      <dsp:txXfrm>
        <a:off x="5732913" y="4531113"/>
        <a:ext cx="1994839" cy="5892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A00DA3-1673-4D4E-8618-DD77B537020C}">
      <dsp:nvSpPr>
        <dsp:cNvPr id="0" name=""/>
        <dsp:cNvSpPr/>
      </dsp:nvSpPr>
      <dsp:spPr>
        <a:xfrm rot="5400000">
          <a:off x="-215831" y="221830"/>
          <a:ext cx="1438877" cy="1007214"/>
        </a:xfrm>
        <a:prstGeom prst="chevron">
          <a:avLst/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5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Q1</a:t>
          </a:r>
          <a:endParaRPr lang="en-US" sz="2900" kern="1200" dirty="0"/>
        </a:p>
      </dsp:txBody>
      <dsp:txXfrm rot="-5400000">
        <a:off x="1" y="509605"/>
        <a:ext cx="1007214" cy="431663"/>
      </dsp:txXfrm>
    </dsp:sp>
    <dsp:sp modelId="{A4170CB7-4A38-496E-83C5-BADEDB9ABC59}">
      <dsp:nvSpPr>
        <dsp:cNvPr id="0" name=""/>
        <dsp:cNvSpPr/>
      </dsp:nvSpPr>
      <dsp:spPr>
        <a:xfrm rot="5400000">
          <a:off x="3960271" y="-2947058"/>
          <a:ext cx="935270" cy="68413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5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latin typeface="Cambria" pitchFamily="18" charset="0"/>
            </a:rPr>
            <a:t>Delivery format based differences between self-directed behaviors and learning strategies.</a:t>
          </a:r>
          <a:endParaRPr lang="en-US" sz="2400" kern="1200" dirty="0">
            <a:latin typeface="Cambria" pitchFamily="18" charset="0"/>
          </a:endParaRPr>
        </a:p>
      </dsp:txBody>
      <dsp:txXfrm rot="-5400000">
        <a:off x="1007214" y="51655"/>
        <a:ext cx="6795729" cy="843958"/>
      </dsp:txXfrm>
    </dsp:sp>
    <dsp:sp modelId="{9BE48009-8CFA-4DA0-8223-E1F5AF97F023}">
      <dsp:nvSpPr>
        <dsp:cNvPr id="0" name=""/>
        <dsp:cNvSpPr/>
      </dsp:nvSpPr>
      <dsp:spPr>
        <a:xfrm rot="5400000">
          <a:off x="-215831" y="1516205"/>
          <a:ext cx="1438877" cy="1007214"/>
        </a:xfrm>
        <a:prstGeom prst="chevron">
          <a:avLst/>
        </a:prstGeom>
        <a:solidFill>
          <a:schemeClr val="accent5">
            <a:shade val="50000"/>
            <a:hueOff val="78005"/>
            <a:satOff val="-6767"/>
            <a:lumOff val="25716"/>
            <a:alphaOff val="0"/>
          </a:schemeClr>
        </a:solidFill>
        <a:ln w="22225" cap="flat" cmpd="sng" algn="ctr">
          <a:solidFill>
            <a:schemeClr val="accent5">
              <a:shade val="50000"/>
              <a:hueOff val="78005"/>
              <a:satOff val="-6767"/>
              <a:lumOff val="257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Q2</a:t>
          </a:r>
          <a:endParaRPr lang="en-US" sz="2900" kern="1200" dirty="0"/>
        </a:p>
      </dsp:txBody>
      <dsp:txXfrm rot="-5400000">
        <a:off x="1" y="1803980"/>
        <a:ext cx="1007214" cy="431663"/>
      </dsp:txXfrm>
    </dsp:sp>
    <dsp:sp modelId="{40774966-7C17-4833-8B6B-42A24126DABA}">
      <dsp:nvSpPr>
        <dsp:cNvPr id="0" name=""/>
        <dsp:cNvSpPr/>
      </dsp:nvSpPr>
      <dsp:spPr>
        <a:xfrm rot="5400000">
          <a:off x="3960271" y="-1652683"/>
          <a:ext cx="935270" cy="68413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5">
              <a:shade val="50000"/>
              <a:hueOff val="78005"/>
              <a:satOff val="-6767"/>
              <a:lumOff val="257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latin typeface="Cambria" pitchFamily="18" charset="0"/>
            </a:rPr>
            <a:t>Similarities and Differences across subject domains/disciplines and their sensitivity to course delivery formats.</a:t>
          </a:r>
        </a:p>
      </dsp:txBody>
      <dsp:txXfrm rot="-5400000">
        <a:off x="1007214" y="1346030"/>
        <a:ext cx="6795729" cy="843958"/>
      </dsp:txXfrm>
    </dsp:sp>
    <dsp:sp modelId="{CAD966A4-69CC-4182-94BC-1A41464BDC68}">
      <dsp:nvSpPr>
        <dsp:cNvPr id="0" name=""/>
        <dsp:cNvSpPr/>
      </dsp:nvSpPr>
      <dsp:spPr>
        <a:xfrm rot="5400000">
          <a:off x="-215831" y="2810580"/>
          <a:ext cx="1438877" cy="1007214"/>
        </a:xfrm>
        <a:prstGeom prst="chevron">
          <a:avLst/>
        </a:prstGeom>
        <a:solidFill>
          <a:schemeClr val="accent5">
            <a:shade val="50000"/>
            <a:hueOff val="156010"/>
            <a:satOff val="-13534"/>
            <a:lumOff val="51432"/>
            <a:alphaOff val="0"/>
          </a:schemeClr>
        </a:solidFill>
        <a:ln w="22225" cap="flat" cmpd="sng" algn="ctr">
          <a:solidFill>
            <a:schemeClr val="accent5">
              <a:shade val="50000"/>
              <a:hueOff val="156010"/>
              <a:satOff val="-13534"/>
              <a:lumOff val="5143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Q3</a:t>
          </a:r>
          <a:endParaRPr lang="en-US" sz="2900" kern="1200" dirty="0"/>
        </a:p>
      </dsp:txBody>
      <dsp:txXfrm rot="-5400000">
        <a:off x="1" y="3098355"/>
        <a:ext cx="1007214" cy="431663"/>
      </dsp:txXfrm>
    </dsp:sp>
    <dsp:sp modelId="{B0B24A81-1E51-4AB7-8886-9F71FE65F675}">
      <dsp:nvSpPr>
        <dsp:cNvPr id="0" name=""/>
        <dsp:cNvSpPr/>
      </dsp:nvSpPr>
      <dsp:spPr>
        <a:xfrm rot="5400000">
          <a:off x="3960271" y="-358308"/>
          <a:ext cx="935270" cy="68413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5">
              <a:shade val="50000"/>
              <a:hueOff val="156010"/>
              <a:satOff val="-13534"/>
              <a:lumOff val="5143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latin typeface="Cambria" pitchFamily="18" charset="0"/>
            </a:rPr>
            <a:t>Relationships among MSLQ constructs, and with student characteristics, course characteristics, and delivery formats.</a:t>
          </a:r>
          <a:endParaRPr lang="en-US" sz="2400" kern="1200" dirty="0">
            <a:latin typeface="Cambria" pitchFamily="18" charset="0"/>
          </a:endParaRPr>
        </a:p>
      </dsp:txBody>
      <dsp:txXfrm rot="-5400000">
        <a:off x="1007214" y="2640405"/>
        <a:ext cx="6795729" cy="843958"/>
      </dsp:txXfrm>
    </dsp:sp>
    <dsp:sp modelId="{44D67726-C7A0-4768-BF26-1EB555CD89E4}">
      <dsp:nvSpPr>
        <dsp:cNvPr id="0" name=""/>
        <dsp:cNvSpPr/>
      </dsp:nvSpPr>
      <dsp:spPr>
        <a:xfrm rot="5400000">
          <a:off x="-215831" y="4104955"/>
          <a:ext cx="1438877" cy="1007214"/>
        </a:xfrm>
        <a:prstGeom prst="chevron">
          <a:avLst/>
        </a:prstGeom>
        <a:solidFill>
          <a:schemeClr val="accent5">
            <a:shade val="50000"/>
            <a:hueOff val="78005"/>
            <a:satOff val="-6767"/>
            <a:lumOff val="25716"/>
            <a:alphaOff val="0"/>
          </a:schemeClr>
        </a:solidFill>
        <a:ln w="22225" cap="flat" cmpd="sng" algn="ctr">
          <a:solidFill>
            <a:schemeClr val="accent5">
              <a:shade val="50000"/>
              <a:hueOff val="78005"/>
              <a:satOff val="-6767"/>
              <a:lumOff val="257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Q4</a:t>
          </a:r>
          <a:endParaRPr lang="en-US" sz="2900" kern="1200" dirty="0"/>
        </a:p>
      </dsp:txBody>
      <dsp:txXfrm rot="-5400000">
        <a:off x="1" y="4392730"/>
        <a:ext cx="1007214" cy="431663"/>
      </dsp:txXfrm>
    </dsp:sp>
    <dsp:sp modelId="{661267BD-BA4D-4504-BF5B-26AF3F0C8F47}">
      <dsp:nvSpPr>
        <dsp:cNvPr id="0" name=""/>
        <dsp:cNvSpPr/>
      </dsp:nvSpPr>
      <dsp:spPr>
        <a:xfrm rot="5400000">
          <a:off x="3960271" y="936065"/>
          <a:ext cx="935270" cy="6841385"/>
        </a:xfrm>
        <a:prstGeom prst="round2SameRect">
          <a:avLst/>
        </a:prstGeom>
        <a:solidFill>
          <a:schemeClr val="lt1"/>
        </a:solidFill>
        <a:ln w="22225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solidFill>
                <a:schemeClr val="tx1"/>
              </a:solidFill>
              <a:latin typeface="Cambria" pitchFamily="18" charset="0"/>
            </a:rPr>
            <a:t>“Predictive” model to explain the relationships for developing support mechanisms and change curricular design for greater success/completion </a:t>
          </a:r>
          <a:endParaRPr lang="en-US" sz="2400" kern="1200" dirty="0">
            <a:solidFill>
              <a:schemeClr val="tx1"/>
            </a:solidFill>
            <a:latin typeface="Cambria" pitchFamily="18" charset="0"/>
          </a:endParaRPr>
        </a:p>
      </dsp:txBody>
      <dsp:txXfrm rot="-5400000">
        <a:off x="1007214" y="3934778"/>
        <a:ext cx="6795729" cy="8439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542492-F20C-426F-9E25-071EF0F60509}">
      <dsp:nvSpPr>
        <dsp:cNvPr id="0" name=""/>
        <dsp:cNvSpPr/>
      </dsp:nvSpPr>
      <dsp:spPr>
        <a:xfrm>
          <a:off x="0" y="0"/>
          <a:ext cx="7848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D6E3F0-47E4-4EE4-9A88-4964E5BF152F}">
      <dsp:nvSpPr>
        <dsp:cNvPr id="0" name=""/>
        <dsp:cNvSpPr/>
      </dsp:nvSpPr>
      <dsp:spPr>
        <a:xfrm>
          <a:off x="0" y="0"/>
          <a:ext cx="2374908" cy="2438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latin typeface="Arial" pitchFamily="34" charset="0"/>
              <a:cs typeface="Arial" pitchFamily="34" charset="0"/>
            </a:rPr>
            <a:t>Student </a:t>
          </a:r>
          <a:r>
            <a:rPr lang="en-US" sz="2400" b="1" kern="1200" spc="-20" baseline="0" dirty="0" smtClean="0">
              <a:latin typeface="Arial" pitchFamily="34" charset="0"/>
              <a:cs typeface="Arial" pitchFamily="34" charset="0"/>
            </a:rPr>
            <a:t>Characteristics</a:t>
          </a:r>
          <a:endParaRPr lang="en-US" sz="2400" b="1" kern="1200" spc="-20" baseline="0" dirty="0">
            <a:latin typeface="Arial" pitchFamily="34" charset="0"/>
            <a:cs typeface="Arial" pitchFamily="34" charset="0"/>
          </a:endParaRPr>
        </a:p>
      </dsp:txBody>
      <dsp:txXfrm>
        <a:off x="0" y="0"/>
        <a:ext cx="2374908" cy="2438400"/>
      </dsp:txXfrm>
    </dsp:sp>
    <dsp:sp modelId="{53C75B9C-51BA-4A38-A85E-224AD4AC305C}">
      <dsp:nvSpPr>
        <dsp:cNvPr id="0" name=""/>
        <dsp:cNvSpPr/>
      </dsp:nvSpPr>
      <dsp:spPr>
        <a:xfrm>
          <a:off x="2477461" y="56673"/>
          <a:ext cx="5366940" cy="11334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Arial" pitchFamily="34" charset="0"/>
              <a:cs typeface="Arial" pitchFamily="34" charset="0"/>
            </a:rPr>
            <a:t>Demographic variables</a:t>
          </a:r>
          <a:endParaRPr lang="en-US" sz="2400" kern="1200" dirty="0">
            <a:latin typeface="Arial" pitchFamily="34" charset="0"/>
            <a:cs typeface="Arial" pitchFamily="34" charset="0"/>
          </a:endParaRPr>
        </a:p>
      </dsp:txBody>
      <dsp:txXfrm>
        <a:off x="2477461" y="56673"/>
        <a:ext cx="5366940" cy="1133474"/>
      </dsp:txXfrm>
    </dsp:sp>
    <dsp:sp modelId="{54D2AC09-6D38-41D0-B7DD-2D8260826BBA}">
      <dsp:nvSpPr>
        <dsp:cNvPr id="0" name=""/>
        <dsp:cNvSpPr/>
      </dsp:nvSpPr>
      <dsp:spPr>
        <a:xfrm>
          <a:off x="2374908" y="1190148"/>
          <a:ext cx="546949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349D01-2CFF-4DE5-A63D-AC03DD7FFF06}">
      <dsp:nvSpPr>
        <dsp:cNvPr id="0" name=""/>
        <dsp:cNvSpPr/>
      </dsp:nvSpPr>
      <dsp:spPr>
        <a:xfrm>
          <a:off x="2477461" y="1246822"/>
          <a:ext cx="5366940" cy="11334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Arial" pitchFamily="34" charset="0"/>
              <a:cs typeface="Arial" pitchFamily="34" charset="0"/>
            </a:rPr>
            <a:t>Previous e-learning experience</a:t>
          </a:r>
          <a:endParaRPr lang="en-US" sz="2400" kern="1200" dirty="0">
            <a:latin typeface="Arial" pitchFamily="34" charset="0"/>
            <a:cs typeface="Arial" pitchFamily="34" charset="0"/>
          </a:endParaRPr>
        </a:p>
      </dsp:txBody>
      <dsp:txXfrm>
        <a:off x="2477461" y="1246822"/>
        <a:ext cx="5366940" cy="1133474"/>
      </dsp:txXfrm>
    </dsp:sp>
    <dsp:sp modelId="{AA2E2A81-4142-4D68-9289-AE3B52074DF1}">
      <dsp:nvSpPr>
        <dsp:cNvPr id="0" name=""/>
        <dsp:cNvSpPr/>
      </dsp:nvSpPr>
      <dsp:spPr>
        <a:xfrm>
          <a:off x="2374908" y="2380297"/>
          <a:ext cx="546949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6C60B0-38E1-473D-B1A3-124C874DF2BB}">
      <dsp:nvSpPr>
        <dsp:cNvPr id="0" name=""/>
        <dsp:cNvSpPr/>
      </dsp:nvSpPr>
      <dsp:spPr>
        <a:xfrm>
          <a:off x="0" y="2438400"/>
          <a:ext cx="7848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384E71-0D37-4E86-B638-0806DD2DF878}">
      <dsp:nvSpPr>
        <dsp:cNvPr id="0" name=""/>
        <dsp:cNvSpPr/>
      </dsp:nvSpPr>
      <dsp:spPr>
        <a:xfrm>
          <a:off x="0" y="2438400"/>
          <a:ext cx="2286937" cy="2438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latin typeface="Arial" pitchFamily="34" charset="0"/>
              <a:cs typeface="Arial" pitchFamily="34" charset="0"/>
            </a:rPr>
            <a:t>Self-Directed Learning Habits</a:t>
          </a:r>
          <a:endParaRPr lang="en-US" sz="2400" b="1" kern="1200" dirty="0">
            <a:latin typeface="Arial" pitchFamily="34" charset="0"/>
            <a:cs typeface="Arial" pitchFamily="34" charset="0"/>
          </a:endParaRPr>
        </a:p>
      </dsp:txBody>
      <dsp:txXfrm>
        <a:off x="0" y="2438400"/>
        <a:ext cx="2286937" cy="2438400"/>
      </dsp:txXfrm>
    </dsp:sp>
    <dsp:sp modelId="{8CB95C76-7780-414B-8AD1-3B44D587C48D}">
      <dsp:nvSpPr>
        <dsp:cNvPr id="0" name=""/>
        <dsp:cNvSpPr/>
      </dsp:nvSpPr>
      <dsp:spPr>
        <a:xfrm>
          <a:off x="2391100" y="2461379"/>
          <a:ext cx="5451174" cy="4595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Arial" pitchFamily="34" charset="0"/>
              <a:cs typeface="Arial" pitchFamily="34" charset="0"/>
            </a:rPr>
            <a:t>Metacognitive skills</a:t>
          </a:r>
          <a:endParaRPr lang="en-US" sz="2400" kern="1200" dirty="0">
            <a:latin typeface="Arial" pitchFamily="34" charset="0"/>
            <a:cs typeface="Arial" pitchFamily="34" charset="0"/>
          </a:endParaRPr>
        </a:p>
      </dsp:txBody>
      <dsp:txXfrm>
        <a:off x="2391100" y="2461379"/>
        <a:ext cx="5451174" cy="459581"/>
      </dsp:txXfrm>
    </dsp:sp>
    <dsp:sp modelId="{AC5FB8E2-545D-4DD5-B73A-BC920D9F13C5}">
      <dsp:nvSpPr>
        <dsp:cNvPr id="0" name=""/>
        <dsp:cNvSpPr/>
      </dsp:nvSpPr>
      <dsp:spPr>
        <a:xfrm>
          <a:off x="2286937" y="2920960"/>
          <a:ext cx="555533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B4A8C8-9522-4794-89A8-090118DF860B}">
      <dsp:nvSpPr>
        <dsp:cNvPr id="0" name=""/>
        <dsp:cNvSpPr/>
      </dsp:nvSpPr>
      <dsp:spPr>
        <a:xfrm>
          <a:off x="2391100" y="2943939"/>
          <a:ext cx="5451174" cy="4595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Arial" pitchFamily="34" charset="0"/>
              <a:cs typeface="Arial" pitchFamily="34" charset="0"/>
            </a:rPr>
            <a:t>Motivation</a:t>
          </a:r>
        </a:p>
      </dsp:txBody>
      <dsp:txXfrm>
        <a:off x="2391100" y="2943939"/>
        <a:ext cx="5451174" cy="459581"/>
      </dsp:txXfrm>
    </dsp:sp>
    <dsp:sp modelId="{8832DD6A-F22E-4E01-B159-5B76EF0C89E2}">
      <dsp:nvSpPr>
        <dsp:cNvPr id="0" name=""/>
        <dsp:cNvSpPr/>
      </dsp:nvSpPr>
      <dsp:spPr>
        <a:xfrm>
          <a:off x="2286937" y="3403520"/>
          <a:ext cx="555533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7F7C15-18E6-4A16-9D40-3F1EDEBDFD23}">
      <dsp:nvSpPr>
        <dsp:cNvPr id="0" name=""/>
        <dsp:cNvSpPr/>
      </dsp:nvSpPr>
      <dsp:spPr>
        <a:xfrm>
          <a:off x="2391100" y="3426499"/>
          <a:ext cx="5451174" cy="4595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>
              <a:latin typeface="Arial" pitchFamily="34" charset="0"/>
              <a:cs typeface="Arial" pitchFamily="34" charset="0"/>
            </a:rPr>
            <a:t>Self-discipline</a:t>
          </a:r>
          <a:endParaRPr lang="en-US" sz="2400" kern="1200" dirty="0" smtClean="0">
            <a:latin typeface="Arial" pitchFamily="34" charset="0"/>
            <a:cs typeface="Arial" pitchFamily="34" charset="0"/>
          </a:endParaRPr>
        </a:p>
      </dsp:txBody>
      <dsp:txXfrm>
        <a:off x="2391100" y="3426499"/>
        <a:ext cx="5451174" cy="459581"/>
      </dsp:txXfrm>
    </dsp:sp>
    <dsp:sp modelId="{EB479277-E64C-4128-9C39-4254DDEF42C8}">
      <dsp:nvSpPr>
        <dsp:cNvPr id="0" name=""/>
        <dsp:cNvSpPr/>
      </dsp:nvSpPr>
      <dsp:spPr>
        <a:xfrm>
          <a:off x="2286937" y="3886080"/>
          <a:ext cx="555533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CC400A-DC2F-4BE3-8174-763755B69F2E}">
      <dsp:nvSpPr>
        <dsp:cNvPr id="0" name=""/>
        <dsp:cNvSpPr/>
      </dsp:nvSpPr>
      <dsp:spPr>
        <a:xfrm>
          <a:off x="2391100" y="3909059"/>
          <a:ext cx="5451174" cy="4595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>
              <a:latin typeface="Arial" pitchFamily="34" charset="0"/>
              <a:cs typeface="Arial" pitchFamily="34" charset="0"/>
            </a:rPr>
            <a:t>Autonomy</a:t>
          </a:r>
          <a:endParaRPr lang="en-US" sz="2400" kern="1200" dirty="0" smtClean="0">
            <a:latin typeface="Arial" pitchFamily="34" charset="0"/>
            <a:cs typeface="Arial" pitchFamily="34" charset="0"/>
          </a:endParaRPr>
        </a:p>
      </dsp:txBody>
      <dsp:txXfrm>
        <a:off x="2391100" y="3909059"/>
        <a:ext cx="5451174" cy="459581"/>
      </dsp:txXfrm>
    </dsp:sp>
    <dsp:sp modelId="{246C69C0-8F53-4C58-9EDC-83FF69993F87}">
      <dsp:nvSpPr>
        <dsp:cNvPr id="0" name=""/>
        <dsp:cNvSpPr/>
      </dsp:nvSpPr>
      <dsp:spPr>
        <a:xfrm>
          <a:off x="2286937" y="4368641"/>
          <a:ext cx="555533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878D2F-D4F8-459B-A65B-8B1C715236AA}">
      <dsp:nvSpPr>
        <dsp:cNvPr id="0" name=""/>
        <dsp:cNvSpPr/>
      </dsp:nvSpPr>
      <dsp:spPr>
        <a:xfrm>
          <a:off x="2391100" y="4391620"/>
          <a:ext cx="5451174" cy="4595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>
              <a:latin typeface="Arial" pitchFamily="34" charset="0"/>
              <a:cs typeface="Arial" pitchFamily="34" charset="0"/>
            </a:rPr>
            <a:t>Self-regulated behaviors</a:t>
          </a:r>
          <a:endParaRPr lang="en-US" sz="2400" kern="1200" dirty="0" smtClean="0">
            <a:latin typeface="Arial" pitchFamily="34" charset="0"/>
            <a:cs typeface="Arial" pitchFamily="34" charset="0"/>
          </a:endParaRPr>
        </a:p>
      </dsp:txBody>
      <dsp:txXfrm>
        <a:off x="2391100" y="4391620"/>
        <a:ext cx="5451174" cy="459581"/>
      </dsp:txXfrm>
    </dsp:sp>
    <dsp:sp modelId="{E8BAD7CD-6AA6-4999-B20C-2169D66A76D6}">
      <dsp:nvSpPr>
        <dsp:cNvPr id="0" name=""/>
        <dsp:cNvSpPr/>
      </dsp:nvSpPr>
      <dsp:spPr>
        <a:xfrm>
          <a:off x="2286937" y="4851201"/>
          <a:ext cx="555533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458C8D-A3A0-40C0-9257-C989CE90D7AB}">
      <dsp:nvSpPr>
        <dsp:cNvPr id="0" name=""/>
        <dsp:cNvSpPr/>
      </dsp:nvSpPr>
      <dsp:spPr>
        <a:xfrm>
          <a:off x="0" y="3982925"/>
          <a:ext cx="8077200" cy="0"/>
        </a:xfrm>
        <a:prstGeom prst="line">
          <a:avLst/>
        </a:pr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CFFCB2-11F4-4729-8992-67E3CEB61E96}">
      <dsp:nvSpPr>
        <dsp:cNvPr id="0" name=""/>
        <dsp:cNvSpPr/>
      </dsp:nvSpPr>
      <dsp:spPr>
        <a:xfrm>
          <a:off x="0" y="2272195"/>
          <a:ext cx="8077200" cy="0"/>
        </a:xfrm>
        <a:prstGeom prst="line">
          <a:avLst/>
        </a:pr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0527BB-71BE-4264-9110-9E24E5C610C9}">
      <dsp:nvSpPr>
        <dsp:cNvPr id="0" name=""/>
        <dsp:cNvSpPr/>
      </dsp:nvSpPr>
      <dsp:spPr>
        <a:xfrm>
          <a:off x="0" y="561465"/>
          <a:ext cx="8077200" cy="0"/>
        </a:xfrm>
        <a:prstGeom prst="line">
          <a:avLst/>
        </a:pr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225445-CCC0-4558-A0DF-A8E07E774538}">
      <dsp:nvSpPr>
        <dsp:cNvPr id="0" name=""/>
        <dsp:cNvSpPr/>
      </dsp:nvSpPr>
      <dsp:spPr>
        <a:xfrm>
          <a:off x="2209812" y="626"/>
          <a:ext cx="5757647" cy="5608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b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latin typeface="Cambria" pitchFamily="18" charset="0"/>
              <a:cs typeface="Arial" pitchFamily="34" charset="0"/>
            </a:rPr>
            <a:t>Mixed withdrawal/failure rates</a:t>
          </a:r>
          <a:endParaRPr lang="en-US" sz="3000" kern="1200" dirty="0">
            <a:latin typeface="Cambria" pitchFamily="18" charset="0"/>
            <a:cs typeface="Arial" pitchFamily="34" charset="0"/>
          </a:endParaRPr>
        </a:p>
      </dsp:txBody>
      <dsp:txXfrm>
        <a:off x="2209812" y="626"/>
        <a:ext cx="5757647" cy="560839"/>
      </dsp:txXfrm>
    </dsp:sp>
    <dsp:sp modelId="{69FAEF5B-D2C8-4106-B478-A2FA6D52CF75}">
      <dsp:nvSpPr>
        <dsp:cNvPr id="0" name=""/>
        <dsp:cNvSpPr/>
      </dsp:nvSpPr>
      <dsp:spPr>
        <a:xfrm>
          <a:off x="0" y="626"/>
          <a:ext cx="2100072" cy="560839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136 Courses</a:t>
          </a:r>
          <a:endParaRPr lang="en-US" sz="3000" kern="1200" dirty="0"/>
        </a:p>
      </dsp:txBody>
      <dsp:txXfrm>
        <a:off x="27383" y="28009"/>
        <a:ext cx="2045306" cy="533456"/>
      </dsp:txXfrm>
    </dsp:sp>
    <dsp:sp modelId="{1BA33F55-F5F8-41E7-A71A-B26FCC3D3347}">
      <dsp:nvSpPr>
        <dsp:cNvPr id="0" name=""/>
        <dsp:cNvSpPr/>
      </dsp:nvSpPr>
      <dsp:spPr>
        <a:xfrm>
          <a:off x="0" y="561465"/>
          <a:ext cx="8077200" cy="11218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latin typeface="Cambria" pitchFamily="18" charset="0"/>
              <a:cs typeface="Arial" pitchFamily="34" charset="0"/>
            </a:rPr>
            <a:t>Humanities, English/Letters, Mathematics and Statistics, Sciences, Social Sciences, Nursing; Hybrids and Workforce Dev. excluded from analysis due to low frequencies.</a:t>
          </a:r>
          <a:endParaRPr lang="en-US" sz="2400" kern="1200" dirty="0">
            <a:latin typeface="Cambria" pitchFamily="18" charset="0"/>
            <a:cs typeface="Arial" pitchFamily="34" charset="0"/>
          </a:endParaRPr>
        </a:p>
      </dsp:txBody>
      <dsp:txXfrm>
        <a:off x="0" y="561465"/>
        <a:ext cx="8077200" cy="1121848"/>
      </dsp:txXfrm>
    </dsp:sp>
    <dsp:sp modelId="{B29E8D10-DAA3-4909-B773-304157A910A0}">
      <dsp:nvSpPr>
        <dsp:cNvPr id="0" name=""/>
        <dsp:cNvSpPr/>
      </dsp:nvSpPr>
      <dsp:spPr>
        <a:xfrm>
          <a:off x="2100072" y="1711356"/>
          <a:ext cx="5977128" cy="5608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b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000" kern="1200" dirty="0"/>
        </a:p>
      </dsp:txBody>
      <dsp:txXfrm>
        <a:off x="2100072" y="1711356"/>
        <a:ext cx="5977128" cy="560839"/>
      </dsp:txXfrm>
    </dsp:sp>
    <dsp:sp modelId="{4D424859-213C-430C-847C-B2081809E03D}">
      <dsp:nvSpPr>
        <dsp:cNvPr id="0" name=""/>
        <dsp:cNvSpPr/>
      </dsp:nvSpPr>
      <dsp:spPr>
        <a:xfrm>
          <a:off x="0" y="1711356"/>
          <a:ext cx="2100072" cy="560839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Delivery</a:t>
          </a:r>
          <a:endParaRPr lang="en-US" sz="3000" kern="1200" dirty="0"/>
        </a:p>
      </dsp:txBody>
      <dsp:txXfrm>
        <a:off x="27383" y="1738739"/>
        <a:ext cx="2045306" cy="533456"/>
      </dsp:txXfrm>
    </dsp:sp>
    <dsp:sp modelId="{890CFC52-1676-4203-BC71-ACEFF763D247}">
      <dsp:nvSpPr>
        <dsp:cNvPr id="0" name=""/>
        <dsp:cNvSpPr/>
      </dsp:nvSpPr>
      <dsp:spPr>
        <a:xfrm>
          <a:off x="0" y="2272195"/>
          <a:ext cx="8077200" cy="11218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latin typeface="Cambria" pitchFamily="18" charset="0"/>
              <a:cs typeface="Arial" pitchFamily="34" charset="0"/>
            </a:rPr>
            <a:t>Online (216 Sections)</a:t>
          </a:r>
          <a:endParaRPr lang="en-US" sz="2400" kern="1200" dirty="0">
            <a:latin typeface="Cambria" pitchFamily="18" charset="0"/>
            <a:cs typeface="Arial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latin typeface="Cambria" pitchFamily="18" charset="0"/>
              <a:cs typeface="Arial" pitchFamily="34" charset="0"/>
            </a:rPr>
            <a:t>Face to Face (931 Sections)</a:t>
          </a:r>
          <a:endParaRPr lang="en-US" sz="2400" kern="1200" dirty="0">
            <a:latin typeface="Cambria" pitchFamily="18" charset="0"/>
            <a:cs typeface="Arial" pitchFamily="34" charset="0"/>
          </a:endParaRPr>
        </a:p>
      </dsp:txBody>
      <dsp:txXfrm>
        <a:off x="0" y="2272195"/>
        <a:ext cx="8077200" cy="1121848"/>
      </dsp:txXfrm>
    </dsp:sp>
    <dsp:sp modelId="{243F1235-11E8-47E1-A924-F3B07C03C7B6}">
      <dsp:nvSpPr>
        <dsp:cNvPr id="0" name=""/>
        <dsp:cNvSpPr/>
      </dsp:nvSpPr>
      <dsp:spPr>
        <a:xfrm>
          <a:off x="2209812" y="3422085"/>
          <a:ext cx="5757647" cy="5608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b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latin typeface="Cambria" pitchFamily="18" charset="0"/>
            </a:rPr>
            <a:t>&gt;20,000 Students</a:t>
          </a:r>
          <a:endParaRPr lang="en-US" sz="3000" kern="1200" dirty="0">
            <a:latin typeface="Cambria" pitchFamily="18" charset="0"/>
          </a:endParaRPr>
        </a:p>
      </dsp:txBody>
      <dsp:txXfrm>
        <a:off x="2209812" y="3422085"/>
        <a:ext cx="5757647" cy="560839"/>
      </dsp:txXfrm>
    </dsp:sp>
    <dsp:sp modelId="{D322A3AC-C32D-4861-983F-A9CAD2E5F98B}">
      <dsp:nvSpPr>
        <dsp:cNvPr id="0" name=""/>
        <dsp:cNvSpPr/>
      </dsp:nvSpPr>
      <dsp:spPr>
        <a:xfrm>
          <a:off x="0" y="3422085"/>
          <a:ext cx="2100072" cy="560839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Population</a:t>
          </a:r>
          <a:endParaRPr lang="en-US" sz="3000" kern="1200" dirty="0"/>
        </a:p>
      </dsp:txBody>
      <dsp:txXfrm>
        <a:off x="27383" y="3449468"/>
        <a:ext cx="2045306" cy="533456"/>
      </dsp:txXfrm>
    </dsp:sp>
    <dsp:sp modelId="{96E21B05-26B6-420E-98AB-E2927E4C8022}">
      <dsp:nvSpPr>
        <dsp:cNvPr id="0" name=""/>
        <dsp:cNvSpPr/>
      </dsp:nvSpPr>
      <dsp:spPr>
        <a:xfrm>
          <a:off x="0" y="3982925"/>
          <a:ext cx="8077200" cy="11218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latin typeface="Cambria" pitchFamily="18" charset="0"/>
              <a:cs typeface="Arial" pitchFamily="34" charset="0"/>
            </a:rPr>
            <a:t>Invited via email to complete MSLQ online (15 min.)</a:t>
          </a:r>
          <a:endParaRPr lang="en-US" sz="2400" kern="1200" dirty="0">
            <a:latin typeface="Cambria" pitchFamily="18" charset="0"/>
            <a:cs typeface="Arial" pitchFamily="34" charset="0"/>
          </a:endParaRPr>
        </a:p>
      </dsp:txBody>
      <dsp:txXfrm>
        <a:off x="0" y="3982925"/>
        <a:ext cx="8077200" cy="11218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6733" cy="468154"/>
          </a:xfrm>
          <a:prstGeom prst="rect">
            <a:avLst/>
          </a:prstGeom>
        </p:spPr>
        <p:txBody>
          <a:bodyPr vert="horz" lIns="93046" tIns="46523" rIns="93046" bIns="465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1"/>
            <a:ext cx="3066733" cy="468154"/>
          </a:xfrm>
          <a:prstGeom prst="rect">
            <a:avLst/>
          </a:prstGeom>
        </p:spPr>
        <p:txBody>
          <a:bodyPr vert="horz" lIns="93046" tIns="46523" rIns="93046" bIns="46523" rtlCol="0"/>
          <a:lstStyle>
            <a:lvl1pPr algn="r">
              <a:defRPr sz="1200"/>
            </a:lvl1pPr>
          </a:lstStyle>
          <a:p>
            <a:fld id="{2DCBDE80-8D11-41EA-A8FD-51AFAC78BFDA}" type="datetimeFigureOut">
              <a:rPr lang="en-US" smtClean="0"/>
              <a:pPr/>
              <a:t>6/28/2013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7"/>
            <a:ext cx="3066733" cy="468154"/>
          </a:xfrm>
          <a:prstGeom prst="rect">
            <a:avLst/>
          </a:prstGeom>
        </p:spPr>
        <p:txBody>
          <a:bodyPr vert="horz" lIns="93046" tIns="46523" rIns="93046" bIns="465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7"/>
            <a:ext cx="3066733" cy="468154"/>
          </a:xfrm>
          <a:prstGeom prst="rect">
            <a:avLst/>
          </a:prstGeom>
        </p:spPr>
        <p:txBody>
          <a:bodyPr vert="horz" lIns="93046" tIns="46523" rIns="93046" bIns="46523" rtlCol="0" anchor="b"/>
          <a:lstStyle>
            <a:lvl1pPr algn="r">
              <a:defRPr sz="1200"/>
            </a:lvl1pPr>
          </a:lstStyle>
          <a:p>
            <a:fld id="{198A5522-7342-47F2-96E1-19D6D7AB97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257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6733" cy="468154"/>
          </a:xfrm>
          <a:prstGeom prst="rect">
            <a:avLst/>
          </a:prstGeom>
        </p:spPr>
        <p:txBody>
          <a:bodyPr vert="horz" lIns="93046" tIns="46523" rIns="93046" bIns="465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1"/>
            <a:ext cx="3066733" cy="468154"/>
          </a:xfrm>
          <a:prstGeom prst="rect">
            <a:avLst/>
          </a:prstGeom>
        </p:spPr>
        <p:txBody>
          <a:bodyPr vert="horz" lIns="93046" tIns="46523" rIns="93046" bIns="46523" rtlCol="0"/>
          <a:lstStyle>
            <a:lvl1pPr algn="r">
              <a:defRPr sz="1200"/>
            </a:lvl1pPr>
          </a:lstStyle>
          <a:p>
            <a:fld id="{88ABF90B-B3F9-418C-AFD8-85F785B6D4C0}" type="datetimeFigureOut">
              <a:rPr lang="en-US" smtClean="0"/>
              <a:pPr/>
              <a:t>6/28/2013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3263"/>
            <a:ext cx="4679950" cy="3509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46" tIns="46523" rIns="93046" bIns="465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046" tIns="46523" rIns="93046" bIns="465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8154"/>
          </a:xfrm>
          <a:prstGeom prst="rect">
            <a:avLst/>
          </a:prstGeom>
        </p:spPr>
        <p:txBody>
          <a:bodyPr vert="horz" lIns="93046" tIns="46523" rIns="93046" bIns="465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8154"/>
          </a:xfrm>
          <a:prstGeom prst="rect">
            <a:avLst/>
          </a:prstGeom>
        </p:spPr>
        <p:txBody>
          <a:bodyPr vert="horz" lIns="93046" tIns="46523" rIns="93046" bIns="46523" rtlCol="0" anchor="b"/>
          <a:lstStyle>
            <a:lvl1pPr algn="r">
              <a:defRPr sz="1200"/>
            </a:lvl1pPr>
          </a:lstStyle>
          <a:p>
            <a:fld id="{FAB5A18F-365F-4A09-AB21-9246F77F54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522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/>
          <a:lstStyle/>
          <a:p>
            <a:fld id="{2B7D7162-4AF0-4DD4-96A5-197FF77B3CFE}" type="datetimeFigureOut">
              <a:rPr lang="en-US" smtClean="0"/>
              <a:pPr/>
              <a:t>6/28/2013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/>
          <a:lstStyle/>
          <a:p>
            <a:fld id="{71A34904-DE6E-4435-BD32-05890714E7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/>
          <a:lstStyle/>
          <a:p>
            <a:fld id="{2B7D7162-4AF0-4DD4-96A5-197FF77B3CFE}" type="datetimeFigureOut">
              <a:rPr lang="en-US" smtClean="0"/>
              <a:pPr/>
              <a:t>6/28/2013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/>
          <a:lstStyle/>
          <a:p>
            <a:fld id="{71A34904-DE6E-4435-BD32-05890714E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/>
          <a:lstStyle/>
          <a:p>
            <a:fld id="{2B7D7162-4AF0-4DD4-96A5-197FF77B3CFE}" type="datetimeFigureOut">
              <a:rPr lang="en-US" smtClean="0"/>
              <a:pPr/>
              <a:t>6/28/2013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/>
          <a:lstStyle/>
          <a:p>
            <a:fld id="{71A34904-DE6E-4435-BD32-05890714E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/>
          <a:lstStyle/>
          <a:p>
            <a:fld id="{71A34904-DE6E-4435-BD32-05890714E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/>
          <a:lstStyle/>
          <a:p>
            <a:fld id="{2B7D7162-4AF0-4DD4-96A5-197FF77B3CFE}" type="datetimeFigureOut">
              <a:rPr lang="en-US" smtClean="0"/>
              <a:pPr/>
              <a:t>6/28/2013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/>
          <a:lstStyle/>
          <a:p>
            <a:fld id="{71A34904-DE6E-4435-BD32-05890714E7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/>
          <a:lstStyle/>
          <a:p>
            <a:fld id="{2B7D7162-4AF0-4DD4-96A5-197FF77B3CFE}" type="datetimeFigureOut">
              <a:rPr lang="en-US" smtClean="0"/>
              <a:pPr/>
              <a:t>6/28/2013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/>
          <a:lstStyle/>
          <a:p>
            <a:fld id="{71A34904-DE6E-4435-BD32-05890714E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/>
          <a:lstStyle/>
          <a:p>
            <a:fld id="{2B7D7162-4AF0-4DD4-96A5-197FF77B3CFE}" type="datetimeFigureOut">
              <a:rPr lang="en-US" smtClean="0"/>
              <a:pPr/>
              <a:t>6/28/2013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/>
          <a:lstStyle/>
          <a:p>
            <a:fld id="{71A34904-DE6E-4435-BD32-05890714E73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/>
          <a:lstStyle/>
          <a:p>
            <a:fld id="{2B7D7162-4AF0-4DD4-96A5-197FF77B3CFE}" type="datetimeFigureOut">
              <a:rPr lang="en-US" smtClean="0"/>
              <a:pPr/>
              <a:t>6/28/2013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/>
          <a:lstStyle/>
          <a:p>
            <a:fld id="{71A34904-DE6E-4435-BD32-05890714E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/>
          <a:lstStyle/>
          <a:p>
            <a:fld id="{2B7D7162-4AF0-4DD4-96A5-197FF77B3CFE}" type="datetimeFigureOut">
              <a:rPr lang="en-US" smtClean="0"/>
              <a:pPr/>
              <a:t>6/28/2013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/>
          <a:lstStyle/>
          <a:p>
            <a:fld id="{71A34904-DE6E-4435-BD32-05890714E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/>
          <a:lstStyle/>
          <a:p>
            <a:fld id="{2B7D7162-4AF0-4DD4-96A5-197FF77B3CFE}" type="datetimeFigureOut">
              <a:rPr lang="en-US" smtClean="0"/>
              <a:pPr/>
              <a:t>6/28/2013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/>
          <a:lstStyle/>
          <a:p>
            <a:fld id="{71A34904-DE6E-4435-BD32-05890714E73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/>
          <a:lstStyle/>
          <a:p>
            <a:fld id="{2B7D7162-4AF0-4DD4-96A5-197FF77B3CFE}" type="datetimeFigureOut">
              <a:rPr lang="en-US" smtClean="0"/>
              <a:pPr/>
              <a:t>6/28/2013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/>
          <a:lstStyle/>
          <a:p>
            <a:fld id="{71A34904-DE6E-4435-BD32-05890714E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Polk State Shield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8534400" y="228600"/>
            <a:ext cx="374906" cy="3556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pusinger@polk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362200"/>
            <a:ext cx="7543800" cy="1676400"/>
          </a:xfrm>
        </p:spPr>
        <p:txBody>
          <a:bodyPr/>
          <a:lstStyle/>
          <a:p>
            <a:pPr algn="ctr"/>
            <a:r>
              <a:rPr lang="en-US" sz="5400" dirty="0" smtClean="0"/>
              <a:t>Tracking Pathways to Success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495800"/>
            <a:ext cx="7620000" cy="17526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Identifying Learning Success Factors Across Course Delivery Formats</a:t>
            </a:r>
          </a:p>
          <a:p>
            <a:r>
              <a:rPr lang="en-US" sz="2000" dirty="0" smtClean="0"/>
              <a:t> </a:t>
            </a:r>
          </a:p>
          <a:p>
            <a:pPr algn="ctr">
              <a:spcBef>
                <a:spcPts val="0"/>
              </a:spcBef>
            </a:pPr>
            <a:r>
              <a:rPr lang="en-US" dirty="0" smtClean="0"/>
              <a:t>Peter Usinger, State Assessment Meeting 2013</a:t>
            </a:r>
          </a:p>
          <a:p>
            <a:endParaRPr lang="en-US" dirty="0"/>
          </a:p>
        </p:txBody>
      </p:sp>
      <p:pic>
        <p:nvPicPr>
          <p:cNvPr id="8" name="Picture 7" descr="Polk State Strang Transparen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81000"/>
            <a:ext cx="2895600" cy="1012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29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81000"/>
            <a:ext cx="8229600" cy="5029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Due to the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very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minor statistical differences in the results for grades vs.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ourse success, and the fact that a significantly higher proportion of C and D students across most discipline areas are subsequently failing, we’ve created a Student Performance aggregate variable that combines student’s 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Course Performance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into three levels:</a:t>
            </a:r>
          </a:p>
          <a:p>
            <a:pPr lvl="1"/>
            <a:r>
              <a:rPr lang="en-US" sz="2600" dirty="0" smtClean="0">
                <a:latin typeface="Arial" pitchFamily="34" charset="0"/>
                <a:cs typeface="Arial" pitchFamily="34" charset="0"/>
              </a:rPr>
              <a:t>Level 0: Failure or Withdrawal from Course</a:t>
            </a:r>
          </a:p>
          <a:p>
            <a:pPr lvl="1"/>
            <a:r>
              <a:rPr lang="en-US" sz="2600" dirty="0" smtClean="0">
                <a:latin typeface="Arial" pitchFamily="34" charset="0"/>
                <a:cs typeface="Arial" pitchFamily="34" charset="0"/>
              </a:rPr>
              <a:t>Level 1: Course Grade Equals C or D</a:t>
            </a:r>
          </a:p>
          <a:p>
            <a:pPr lvl="1"/>
            <a:r>
              <a:rPr lang="en-US" sz="2600" dirty="0" smtClean="0">
                <a:latin typeface="Arial" pitchFamily="34" charset="0"/>
                <a:cs typeface="Arial" pitchFamily="34" charset="0"/>
              </a:rPr>
              <a:t>Level 2: Course Grade Equals A or B</a:t>
            </a:r>
          </a:p>
          <a:p>
            <a:pPr marL="0" indent="0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This 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Performance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variable is used in the student success analysis following.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5181600"/>
            <a:ext cx="67818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Data Aggregation Rules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82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070" y="6172200"/>
            <a:ext cx="7714130" cy="762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Comparison by Delivery Type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155457"/>
              </p:ext>
            </p:extLst>
          </p:nvPr>
        </p:nvGraphicFramePr>
        <p:xfrm>
          <a:off x="685800" y="381000"/>
          <a:ext cx="7620000" cy="5714999"/>
        </p:xfrm>
        <a:graphic>
          <a:graphicData uri="http://schemas.openxmlformats.org/drawingml/2006/table">
            <a:tbl>
              <a:tblPr/>
              <a:tblGrid>
                <a:gridCol w="2615472"/>
                <a:gridCol w="1251132"/>
                <a:gridCol w="1251132"/>
                <a:gridCol w="1251132"/>
                <a:gridCol w="1251132"/>
              </a:tblGrid>
              <a:tr h="34541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MSLQ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Correlation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w/ Course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Performance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965" marR="8965" marT="89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Online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965" marR="8965" marT="89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Face to Face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965" marR="8965" marT="89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40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Mean</a:t>
                      </a:r>
                    </a:p>
                  </a:txBody>
                  <a:tcPr marL="8965" marR="8965" marT="89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Correlation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965" marR="8965" marT="89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Mean</a:t>
                      </a:r>
                    </a:p>
                  </a:txBody>
                  <a:tcPr marL="8965" marR="8965" marT="89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Correlation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965" marR="8965" marT="89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Intrinsic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Goal Or.</a:t>
                      </a:r>
                    </a:p>
                  </a:txBody>
                  <a:tcPr marL="8965" marR="8965" marT="89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0.18***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0.19***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</a:tr>
              <a:tr h="314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Extrinsic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Goal Or.</a:t>
                      </a:r>
                    </a:p>
                  </a:txBody>
                  <a:tcPr marL="8965" marR="8965" marT="89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0.06*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</a:tr>
              <a:tr h="314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Task Value</a:t>
                      </a:r>
                    </a:p>
                  </a:txBody>
                  <a:tcPr marL="8965" marR="8965" marT="89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0.23***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0.23***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</a:tr>
              <a:tr h="314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Control Beliefs</a:t>
                      </a:r>
                    </a:p>
                  </a:txBody>
                  <a:tcPr marL="8965" marR="8965" marT="89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0.31***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0.28***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</a:tr>
              <a:tr h="314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Self-Efficacy</a:t>
                      </a:r>
                    </a:p>
                  </a:txBody>
                  <a:tcPr marL="8965" marR="8965" marT="89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0.43***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0.44***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</a:tr>
              <a:tr h="314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Test Anxiety</a:t>
                      </a:r>
                    </a:p>
                  </a:txBody>
                  <a:tcPr marL="8965" marR="8965" marT="89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-0.21***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-0.21***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</a:tr>
              <a:tr h="314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Rehearsal</a:t>
                      </a:r>
                    </a:p>
                  </a:txBody>
                  <a:tcPr marL="8965" marR="8965" marT="89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4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Elaboration</a:t>
                      </a:r>
                    </a:p>
                  </a:txBody>
                  <a:tcPr marL="8965" marR="8965" marT="89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0.12*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0.06*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</a:tr>
              <a:tr h="314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Organization</a:t>
                      </a:r>
                    </a:p>
                  </a:txBody>
                  <a:tcPr marL="8965" marR="8965" marT="89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4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Critical Thinking</a:t>
                      </a:r>
                    </a:p>
                  </a:txBody>
                  <a:tcPr marL="8965" marR="8965" marT="89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4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Metacog. S-Reg.</a:t>
                      </a:r>
                    </a:p>
                  </a:txBody>
                  <a:tcPr marL="8965" marR="8965" marT="89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4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Time/Study Mgmt.</a:t>
                      </a:r>
                    </a:p>
                  </a:txBody>
                  <a:tcPr marL="8965" marR="8965" marT="89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0.22***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0.15***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</a:tr>
              <a:tr h="314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Effort Regulation</a:t>
                      </a:r>
                    </a:p>
                  </a:txBody>
                  <a:tcPr marL="8965" marR="8965" marT="89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0.25***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0.24***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</a:tr>
              <a:tr h="314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Peer Learning</a:t>
                      </a:r>
                    </a:p>
                  </a:txBody>
                  <a:tcPr marL="8965" marR="8965" marT="89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97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Help Seeking</a:t>
                      </a:r>
                    </a:p>
                  </a:txBody>
                  <a:tcPr marL="8965" marR="8965" marT="89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7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N=</a:t>
                      </a:r>
                    </a:p>
                  </a:txBody>
                  <a:tcPr marL="8965" marR="8965" marT="89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366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965" marR="8965" marT="89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1,751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965" marR="8965" marT="89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144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070" y="6172200"/>
            <a:ext cx="7714130" cy="762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Comparison by Course Level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7125731"/>
              </p:ext>
            </p:extLst>
          </p:nvPr>
        </p:nvGraphicFramePr>
        <p:xfrm>
          <a:off x="609599" y="381000"/>
          <a:ext cx="7772401" cy="5714999"/>
        </p:xfrm>
        <a:graphic>
          <a:graphicData uri="http://schemas.openxmlformats.org/drawingml/2006/table">
            <a:tbl>
              <a:tblPr/>
              <a:tblGrid>
                <a:gridCol w="2667781"/>
                <a:gridCol w="1276155"/>
                <a:gridCol w="1276155"/>
                <a:gridCol w="1276155"/>
                <a:gridCol w="1276155"/>
              </a:tblGrid>
              <a:tr h="34541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MSLQ Correlation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w/ Course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Performance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965" marR="8965" marT="89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Developmental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965" marR="8965" marT="89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College Level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965" marR="8965" marT="89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40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Mean</a:t>
                      </a:r>
                    </a:p>
                  </a:txBody>
                  <a:tcPr marL="8965" marR="8965" marT="89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 Coeff.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965" marR="8965" marT="89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Mean</a:t>
                      </a:r>
                    </a:p>
                  </a:txBody>
                  <a:tcPr marL="8965" marR="8965" marT="89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</a:t>
                      </a:r>
                      <a:r>
                        <a:rPr lang="en-US" sz="1600" b="1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Coeff.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965" marR="8965" marT="89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Intrinsic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Goal Or.</a:t>
                      </a:r>
                    </a:p>
                  </a:txBody>
                  <a:tcPr marL="8965" marR="8965" marT="89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0.21***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0.17***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</a:tr>
              <a:tr h="314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Extrinsic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Goal Or.</a:t>
                      </a:r>
                    </a:p>
                  </a:txBody>
                  <a:tcPr marL="8965" marR="8965" marT="89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6.04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0.05*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</a:tr>
              <a:tr h="314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Task Value</a:t>
                      </a:r>
                    </a:p>
                  </a:txBody>
                  <a:tcPr marL="8965" marR="8965" marT="89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0.24***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0.21***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</a:tr>
              <a:tr h="314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Control Beliefs</a:t>
                      </a:r>
                    </a:p>
                  </a:txBody>
                  <a:tcPr marL="8965" marR="8965" marT="89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0.31***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0.28***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</a:tr>
              <a:tr h="314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Self-Efficacy</a:t>
                      </a:r>
                    </a:p>
                  </a:txBody>
                  <a:tcPr marL="8965" marR="8965" marT="89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0.43***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0.44***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</a:tr>
              <a:tr h="314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Test Anxiety</a:t>
                      </a:r>
                    </a:p>
                  </a:txBody>
                  <a:tcPr marL="8965" marR="8965" marT="89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-0.23***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-0.19***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</a:tr>
              <a:tr h="314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Rehearsal</a:t>
                      </a:r>
                    </a:p>
                  </a:txBody>
                  <a:tcPr marL="8965" marR="8965" marT="89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4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Elaboration</a:t>
                      </a:r>
                    </a:p>
                  </a:txBody>
                  <a:tcPr marL="8965" marR="8965" marT="89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0.09***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</a:tr>
              <a:tr h="314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Organization</a:t>
                      </a:r>
                    </a:p>
                  </a:txBody>
                  <a:tcPr marL="8965" marR="8965" marT="89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4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Critical Thinking</a:t>
                      </a:r>
                    </a:p>
                  </a:txBody>
                  <a:tcPr marL="8965" marR="8965" marT="89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4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Metacog. S-Reg.</a:t>
                      </a:r>
                    </a:p>
                  </a:txBody>
                  <a:tcPr marL="8965" marR="8965" marT="89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0.10*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4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Time/Study Mgmt.</a:t>
                      </a:r>
                    </a:p>
                  </a:txBody>
                  <a:tcPr marL="8965" marR="8965" marT="89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0.23***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0.17***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</a:tr>
              <a:tr h="314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Effort Regulation</a:t>
                      </a:r>
                    </a:p>
                  </a:txBody>
                  <a:tcPr marL="8965" marR="8965" marT="89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0.27***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0.25***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</a:tr>
              <a:tr h="314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Peer Learning</a:t>
                      </a:r>
                    </a:p>
                  </a:txBody>
                  <a:tcPr marL="8965" marR="8965" marT="89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97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Help Seeking</a:t>
                      </a:r>
                    </a:p>
                  </a:txBody>
                  <a:tcPr marL="8965" marR="8965" marT="89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7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N=</a:t>
                      </a:r>
                    </a:p>
                  </a:txBody>
                  <a:tcPr marL="8965" marR="8965" marT="89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551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965" marR="8965" marT="89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962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965" marR="8965" marT="89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144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467600" cy="762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Important Note by Author: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7848600" cy="50292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Please note that the following slide has been corrected since it contained a transfer error due to a truncated spreadsheet field. Affected is one of the interesting findings with regard to the role of test anxiety in the course performance of Nursing students. The original presentation slides showed a positive correlation between Test Anxiety and Course Performance for the whole Nursing group in this sample. However, this is </a:t>
            </a:r>
            <a:r>
              <a:rPr lang="en-US" b="1" dirty="0" smtClean="0"/>
              <a:t>only true for the 2</a:t>
            </a:r>
            <a:r>
              <a:rPr lang="en-US" b="1" baseline="30000" dirty="0" smtClean="0"/>
              <a:t>nd</a:t>
            </a:r>
            <a:r>
              <a:rPr lang="en-US" b="1" dirty="0" smtClean="0"/>
              <a:t> year cohort </a:t>
            </a:r>
            <a:r>
              <a:rPr lang="en-US" dirty="0" smtClean="0"/>
              <a:t>of the RN program involved. Pre-admission, 1</a:t>
            </a:r>
            <a:r>
              <a:rPr lang="en-US" baseline="30000" dirty="0" smtClean="0"/>
              <a:t>st</a:t>
            </a:r>
            <a:r>
              <a:rPr lang="en-US" dirty="0" smtClean="0"/>
              <a:t> year, and BSN students show patterns similar to other academic areas. </a:t>
            </a:r>
          </a:p>
          <a:p>
            <a:pPr marL="0" indent="0">
              <a:buNone/>
            </a:pPr>
            <a:r>
              <a:rPr lang="en-US" dirty="0" smtClean="0"/>
              <a:t>This is an extremely valuable research result since this correlation  also goes along with a positive correlation between Test Anxiety and Rehearsal Strategies and Peer Learning. This indicates that our 2</a:t>
            </a:r>
            <a:r>
              <a:rPr lang="en-US" baseline="30000" dirty="0" smtClean="0"/>
              <a:t>nd</a:t>
            </a:r>
            <a:r>
              <a:rPr lang="en-US" dirty="0" smtClean="0"/>
              <a:t> year Nursing students were </a:t>
            </a:r>
            <a:r>
              <a:rPr lang="en-US" dirty="0"/>
              <a:t>not negatively overwhelmed with </a:t>
            </a:r>
            <a:r>
              <a:rPr lang="en-US" dirty="0" smtClean="0"/>
              <a:t>anxiety, but had learned to offset their anxiety levels successfully by rehearsing the subject matter at hand, and working with their peers to master the course content. </a:t>
            </a:r>
          </a:p>
          <a:p>
            <a:pPr marL="0" indent="0">
              <a:buNone/>
            </a:pPr>
            <a:r>
              <a:rPr lang="en-US" dirty="0" smtClean="0"/>
              <a:t>We will follow-up on these findings with an appropriate discipline-specific pathway model in the next phase of this longitudinal research project.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6571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0"/>
            <a:ext cx="80772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Correlations by Academic Area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6386098"/>
              </p:ext>
            </p:extLst>
          </p:nvPr>
        </p:nvGraphicFramePr>
        <p:xfrm>
          <a:off x="381001" y="457204"/>
          <a:ext cx="8458199" cy="5638802"/>
        </p:xfrm>
        <a:graphic>
          <a:graphicData uri="http://schemas.openxmlformats.org/drawingml/2006/table">
            <a:tbl>
              <a:tblPr/>
              <a:tblGrid>
                <a:gridCol w="2743199"/>
                <a:gridCol w="952500"/>
                <a:gridCol w="952500"/>
                <a:gridCol w="952500"/>
                <a:gridCol w="952500"/>
                <a:gridCol w="952500"/>
                <a:gridCol w="952500"/>
              </a:tblGrid>
              <a:tr h="6047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Pearson Correlation </a:t>
                      </a:r>
                      <a:r>
                        <a:rPr lang="en-US" sz="14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with </a:t>
                      </a:r>
                      <a:br>
                        <a:rPr lang="en-US" sz="14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Course Performance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Humanities </a:t>
                      </a:r>
                      <a:r>
                        <a:rPr lang="en-US" sz="14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(N=75)</a:t>
                      </a:r>
                      <a:endParaRPr lang="en-US" sz="140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Letters </a:t>
                      </a:r>
                      <a:r>
                        <a:rPr lang="en-US" sz="14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(N=416)</a:t>
                      </a:r>
                      <a:endParaRPr lang="en-US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Math </a:t>
                      </a:r>
                      <a:r>
                        <a:rPr lang="en-US" sz="14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(N=1043)</a:t>
                      </a:r>
                      <a:endParaRPr lang="en-US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Nursing 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</a:t>
                      </a:r>
                      <a:r>
                        <a:rPr lang="en-US" sz="14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N=174)</a:t>
                      </a:r>
                      <a:endParaRPr lang="en-US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Sciences </a:t>
                      </a:r>
                      <a:r>
                        <a:rPr lang="en-US" sz="14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(N=276)</a:t>
                      </a:r>
                      <a:endParaRPr lang="en-US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Soc.</a:t>
                      </a:r>
                      <a:r>
                        <a:rPr lang="en-US" sz="1400" b="1" baseline="0" dirty="0" smtClean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Sci.</a:t>
                      </a:r>
                      <a:r>
                        <a:rPr lang="en-US" sz="1400" b="1" baseline="0" dirty="0" smtClean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(N=156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)</a:t>
                      </a:r>
                      <a:endParaRPr lang="en-US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96122">
                <a:tc gridSpan="5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Motivational Constructs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61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1. Intrinsic Goal Orientation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</a:tr>
              <a:tr h="2961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2. Extrinsic Goal Orientation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61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3. Task Value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</a:tr>
              <a:tr h="2961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4. Control of Learning Beliefs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</a:tr>
              <a:tr h="2961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5. Self-Efficacy Learn. &amp;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Perf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.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</a:tr>
              <a:tr h="2961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6. Test Anxiety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-0.20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6122">
                <a:tc gridSpan="5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Learning Strategies 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61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1. Rehearsal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61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2. Elaboration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61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3. Organization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61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4. Critical Thinking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61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5. Metacognitive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Self-Reg.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61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6. Time/Study Management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</a:tr>
              <a:tr h="2961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7. Effort Regulation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</a:tr>
              <a:tr h="2961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8. Peer Learning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61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9. Help Seeking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72200"/>
            <a:ext cx="763793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Success Comparison in Math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00433"/>
              </p:ext>
            </p:extLst>
          </p:nvPr>
        </p:nvGraphicFramePr>
        <p:xfrm>
          <a:off x="720637" y="381006"/>
          <a:ext cx="7619999" cy="5562600"/>
        </p:xfrm>
        <a:graphic>
          <a:graphicData uri="http://schemas.openxmlformats.org/drawingml/2006/table">
            <a:tbl>
              <a:tblPr/>
              <a:tblGrid>
                <a:gridCol w="2971799"/>
                <a:gridCol w="1549400"/>
                <a:gridCol w="1549400"/>
                <a:gridCol w="1549400"/>
              </a:tblGrid>
              <a:tr h="2872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dirty="0" smtClean="0">
                          <a:latin typeface="Calibri"/>
                          <a:cs typeface="Times New Roman"/>
                        </a:rPr>
                        <a:t>Example: Math Differences</a:t>
                      </a:r>
                      <a:endParaRPr lang="en-US" sz="1600" b="1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Failure/Withdrawal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Passing</a:t>
                      </a:r>
                      <a:r>
                        <a:rPr lang="en-US" sz="1200" b="1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Grade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Difference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87270"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  Motivational 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Constructs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33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Intrinsic Goal Orientation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58.3%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66.8%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8.5%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</a:tr>
              <a:tr h="3133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Extrinsic Goal Orientation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79.6%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84.0%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3133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Task Value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48.1%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59.7%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11.6%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</a:tr>
              <a:tr h="3133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Control Beliefs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63.4%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77.9%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14.5%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</a:tr>
              <a:tr h="3133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Self-Efficacy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50.0%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73.8%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23.7%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</a:tr>
              <a:tr h="3133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Test Anxiety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67.6%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55.6%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-11.9%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</a:tr>
              <a:tr h="287270"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  Learning 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Strategies Constructs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33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Rehearsal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65.1%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67.1%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33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Elaboration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65.9%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68.3%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3133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Organization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67.6%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70.1%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3133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Critical Thinking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50.0%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48.9%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-1.1%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33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Meta-Cognitive Self-Regulation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61.5%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64.8%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3133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Time/Study Management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67.1%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73.4%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6.3%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3133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Effort Regulation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70.4%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81.2%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10.7%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99"/>
                    </a:solidFill>
                  </a:tcPr>
                </a:tc>
              </a:tr>
              <a:tr h="3133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Peer Learning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36.0%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37.3%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33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Help Seeking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53.7%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56.1%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14455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0"/>
            <a:ext cx="67818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Multivariate Regression I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2172351"/>
              </p:ext>
            </p:extLst>
          </p:nvPr>
        </p:nvGraphicFramePr>
        <p:xfrm>
          <a:off x="685800" y="457196"/>
          <a:ext cx="7696203" cy="5638804"/>
        </p:xfrm>
        <a:graphic>
          <a:graphicData uri="http://schemas.openxmlformats.org/drawingml/2006/table">
            <a:tbl>
              <a:tblPr/>
              <a:tblGrid>
                <a:gridCol w="2776260"/>
                <a:gridCol w="1639981"/>
                <a:gridCol w="1639981"/>
                <a:gridCol w="1639981"/>
              </a:tblGrid>
              <a:tr h="363117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Multivariate Regression 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Analyses (Total Sample)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Predicting Course Performance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38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F-Value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 &gt; F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R-Square</a:t>
                      </a:r>
                      <a:endParaRPr lang="en-US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86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Fit of Model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11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Parameter Estimates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t-Value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 &gt; |t|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St-B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2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Intrinsic Goal Orientation</a:t>
                      </a:r>
                      <a:endParaRPr lang="en-US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-1.97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</a:tr>
              <a:tr h="282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Extrinsic Goal Orientation</a:t>
                      </a:r>
                      <a:endParaRPr lang="en-US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-2.52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</a:tr>
              <a:tr h="282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Task Value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Control of Learning Beliefs</a:t>
                      </a:r>
                      <a:endParaRPr lang="en-US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-1.84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82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Self-Efficacy for Learning</a:t>
                      </a:r>
                      <a:endParaRPr lang="en-US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</a:tr>
              <a:tr h="282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Test Anxiety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-1.46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Rehearsal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Elaboration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Organization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-1.09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Critical Thinking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Metacognitive Self-Regulation</a:t>
                      </a:r>
                      <a:endParaRPr lang="en-US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-1.84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82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Time/Study Management</a:t>
                      </a:r>
                      <a:endParaRPr lang="en-US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</a:tr>
              <a:tr h="282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Effort Regulation</a:t>
                      </a:r>
                      <a:endParaRPr lang="en-US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</a:tr>
              <a:tr h="282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Peer Learning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-1.07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Help Seeking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0"/>
            <a:ext cx="67818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Multivariate Regression II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125887"/>
              </p:ext>
            </p:extLst>
          </p:nvPr>
        </p:nvGraphicFramePr>
        <p:xfrm>
          <a:off x="761997" y="457196"/>
          <a:ext cx="7543802" cy="5609495"/>
        </p:xfrm>
        <a:graphic>
          <a:graphicData uri="http://schemas.openxmlformats.org/drawingml/2006/table">
            <a:tbl>
              <a:tblPr/>
              <a:tblGrid>
                <a:gridCol w="2638822"/>
                <a:gridCol w="817748"/>
                <a:gridCol w="817748"/>
                <a:gridCol w="817748"/>
                <a:gridCol w="817748"/>
                <a:gridCol w="817748"/>
                <a:gridCol w="816240"/>
              </a:tblGrid>
              <a:tr h="363117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Multivariate Regression 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Analyses w/ Performance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Online</a:t>
                      </a:r>
                      <a:r>
                        <a:rPr lang="en-US" sz="1400" b="1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Courses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Face-to-Face Classes</a:t>
                      </a:r>
                      <a:endParaRPr lang="en-US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38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F-Value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 &gt; F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R-Square</a:t>
                      </a:r>
                      <a:endParaRPr lang="en-US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F-Value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 &gt; F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R-Square</a:t>
                      </a:r>
                      <a:endParaRPr lang="en-US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86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Fit of Model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11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Parameter Estimates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t-Value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 &gt; |t|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St-B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t-Value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 &gt; |t|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St-B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2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Intrinsic Goal Orientation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-1.47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Extrinsic Goal Orientation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-1.66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Task Value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Control of Learning Beliefs</a:t>
                      </a:r>
                      <a:endParaRPr lang="en-US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-2.30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82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Self-Efficacy for Learning</a:t>
                      </a:r>
                      <a:endParaRPr lang="en-US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&lt;.0001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</a:tr>
              <a:tr h="282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Test Anxiety</a:t>
                      </a:r>
                      <a:endParaRPr lang="en-US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-1.83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82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Rehearsal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Elaboration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Organization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-1.17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Critical Thinking</a:t>
                      </a:r>
                      <a:endParaRPr lang="en-US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-1.88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82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Metacognitive Self-Regulation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-1.67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-1.12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Time/Study Management</a:t>
                      </a:r>
                      <a:endParaRPr lang="en-US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Effort Regulation</a:t>
                      </a:r>
                      <a:endParaRPr lang="en-US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</a:tr>
              <a:tr h="282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Peer Learning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Help Seeking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095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0"/>
            <a:ext cx="76962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Multivariate Regression III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97831"/>
              </p:ext>
            </p:extLst>
          </p:nvPr>
        </p:nvGraphicFramePr>
        <p:xfrm>
          <a:off x="761997" y="457196"/>
          <a:ext cx="7543802" cy="5638804"/>
        </p:xfrm>
        <a:graphic>
          <a:graphicData uri="http://schemas.openxmlformats.org/drawingml/2006/table">
            <a:tbl>
              <a:tblPr/>
              <a:tblGrid>
                <a:gridCol w="2638822"/>
                <a:gridCol w="817748"/>
                <a:gridCol w="817748"/>
                <a:gridCol w="817748"/>
                <a:gridCol w="817748"/>
                <a:gridCol w="817748"/>
                <a:gridCol w="816240"/>
              </a:tblGrid>
              <a:tr h="363117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Multivariate Regression 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Analyses w/ Performance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Developmental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College Level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38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F-Value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 &gt; F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R-Square</a:t>
                      </a:r>
                      <a:endParaRPr lang="en-US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F-Value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 &gt; F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R-Square</a:t>
                      </a:r>
                      <a:endParaRPr lang="en-US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86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Fit of Model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11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Parameter Estimates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t-Value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 &gt; |t|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St-B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t-Value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 &gt; |t|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St-B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2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Intrinsic Goal Orientation</a:t>
                      </a:r>
                      <a:endParaRPr lang="en-US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-2.07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82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Extrinsic Goal Orientation</a:t>
                      </a:r>
                      <a:endParaRPr lang="en-US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-2.20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-1.21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Task Value</a:t>
                      </a:r>
                      <a:endParaRPr lang="en-US" sz="1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Control of Learning Beliefs</a:t>
                      </a:r>
                      <a:endParaRPr lang="en-US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-2.08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82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Self-Efficacy for Learning</a:t>
                      </a:r>
                      <a:endParaRPr lang="en-US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&lt;.0001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&lt;.0001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</a:tr>
              <a:tr h="282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Test Anxiety</a:t>
                      </a:r>
                      <a:endParaRPr lang="en-US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-1.90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Rehearsal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Elaboration</a:t>
                      </a:r>
                      <a:endParaRPr lang="en-US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-1.97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Organization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Critical Thinking</a:t>
                      </a:r>
                      <a:endParaRPr lang="en-US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-2.03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Metacognitive Self-Regulation</a:t>
                      </a:r>
                      <a:endParaRPr lang="en-US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152" marR="9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-2.55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82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Time/Study Management</a:t>
                      </a:r>
                      <a:endParaRPr lang="en-US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Effort Regulation</a:t>
                      </a:r>
                      <a:endParaRPr lang="en-US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</a:tr>
              <a:tr h="282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Peer Learning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-1.04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Help Seeking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621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81000"/>
            <a:ext cx="83820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MSLQ scales: excellent reliability &amp; context sensitivity</a:t>
            </a:r>
          </a:p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Motivational factors clearly driving student success</a:t>
            </a:r>
          </a:p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Learning Strategies (cognitive skills) show multi-faceted instructional improvement (learning) opportunities </a:t>
            </a:r>
          </a:p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Peer Learning/Help Seeking: Underrepresented within cohorts, not an integrated/facilitated college activity</a:t>
            </a:r>
          </a:p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Many underprepared students succeed largely via intrinsic motivation and confidence/self-efficacy, combined with hard work and study management</a:t>
            </a:r>
          </a:p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The lack of exposure to meta-cognitive abilities and critical thinking skills nurtures course environments in support of compliant learners instead of self-directed learners!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5181600"/>
            <a:ext cx="6781800" cy="990600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702807"/>
            <a:ext cx="8991600" cy="1126618"/>
          </a:xfrm>
        </p:spPr>
        <p:txBody>
          <a:bodyPr>
            <a:noAutofit/>
          </a:bodyPr>
          <a:lstStyle/>
          <a:p>
            <a:r>
              <a:rPr lang="en-US" sz="4000" dirty="0" smtClean="0"/>
              <a:t>Student Success in College Environment</a:t>
            </a:r>
            <a:endParaRPr lang="en-US" sz="4000" dirty="0"/>
          </a:p>
        </p:txBody>
      </p:sp>
      <p:sp>
        <p:nvSpPr>
          <p:cNvPr id="5" name="Up Arrow 4"/>
          <p:cNvSpPr/>
          <p:nvPr/>
        </p:nvSpPr>
        <p:spPr>
          <a:xfrm>
            <a:off x="2378963" y="3733800"/>
            <a:ext cx="484632" cy="978408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5526106"/>
              </p:ext>
            </p:extLst>
          </p:nvPr>
        </p:nvGraphicFramePr>
        <p:xfrm>
          <a:off x="533400" y="609600"/>
          <a:ext cx="80010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838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181600"/>
            <a:ext cx="67818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Study Impact / Next Steps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33400" y="381000"/>
            <a:ext cx="8229600" cy="4953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Online: Assess </a:t>
            </a:r>
            <a:r>
              <a:rPr lang="en-US" sz="2800" i="1" dirty="0" smtClean="0">
                <a:latin typeface="Calibri" pitchFamily="34" charset="0"/>
                <a:cs typeface="Calibri" pitchFamily="34" charset="0"/>
              </a:rPr>
              <a:t>Quality Matters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impact across delivery formats and feed information back into process</a:t>
            </a:r>
          </a:p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1</a:t>
            </a:r>
            <a:r>
              <a:rPr lang="en-US" sz="2800" baseline="30000" dirty="0" smtClean="0">
                <a:latin typeface="Calibri" pitchFamily="34" charset="0"/>
                <a:cs typeface="Calibri" pitchFamily="34" charset="0"/>
              </a:rPr>
              <a:t>st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Year/EWS: 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Compare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demographic differences associated with the various success patterns</a:t>
            </a:r>
          </a:p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SLS: Evaluate impact with SLS courses when applying the MSLQ as formative assessment tool early in Student Success or Developmental Ed classes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Overall: Conduct additional focus groups at college sites; seek expansion of study to inform interventions</a:t>
            </a:r>
          </a:p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FCS: Seek study replication across service areas</a:t>
            </a:r>
          </a:p>
        </p:txBody>
      </p:sp>
    </p:spTree>
    <p:extLst>
      <p:ext uri="{BB962C8B-B14F-4D97-AF65-F5344CB8AC3E}">
        <p14:creationId xmlns:p14="http://schemas.microsoft.com/office/powerpoint/2010/main" val="425846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143000"/>
            <a:ext cx="6781800" cy="4343400"/>
          </a:xfrm>
        </p:spPr>
        <p:txBody>
          <a:bodyPr>
            <a:normAutofit/>
          </a:bodyPr>
          <a:lstStyle/>
          <a:p>
            <a:r>
              <a:rPr lang="en-US" sz="6000" dirty="0" smtClean="0"/>
              <a:t>Thank You!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400" dirty="0" smtClean="0">
                <a:latin typeface="Arial" pitchFamily="34" charset="0"/>
                <a:cs typeface="Arial" pitchFamily="34" charset="0"/>
                <a:hlinkClick r:id="rId2"/>
              </a:rPr>
              <a:t>pusinger@polk.edu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4800" dirty="0" smtClean="0">
                <a:latin typeface="Arial" pitchFamily="34" charset="0"/>
                <a:cs typeface="Arial" pitchFamily="34" charset="0"/>
              </a:rPr>
            </a:br>
            <a:endParaRPr lang="en-US" sz="4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5257800"/>
            <a:ext cx="6781800" cy="1066800"/>
          </a:xfrm>
        </p:spPr>
        <p:txBody>
          <a:bodyPr/>
          <a:lstStyle/>
          <a:p>
            <a:r>
              <a:rPr lang="en-US" dirty="0"/>
              <a:t>Research Questions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1704418"/>
              </p:ext>
            </p:extLst>
          </p:nvPr>
        </p:nvGraphicFramePr>
        <p:xfrm>
          <a:off x="609600" y="457200"/>
          <a:ext cx="78486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635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5369860"/>
            <a:ext cx="7239000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>(</a:t>
            </a:r>
            <a:r>
              <a:rPr lang="en-US" dirty="0" smtClean="0"/>
              <a:t>Online) Course Completion</a:t>
            </a:r>
            <a:endParaRPr lang="en-US" dirty="0"/>
          </a:p>
        </p:txBody>
      </p:sp>
      <p:sp>
        <p:nvSpPr>
          <p:cNvPr id="4" name="Up Arrow 3"/>
          <p:cNvSpPr/>
          <p:nvPr/>
        </p:nvSpPr>
        <p:spPr>
          <a:xfrm>
            <a:off x="609600" y="4809565"/>
            <a:ext cx="914400" cy="1295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5463053"/>
              </p:ext>
            </p:extLst>
          </p:nvPr>
        </p:nvGraphicFramePr>
        <p:xfrm>
          <a:off x="663390" y="571500"/>
          <a:ext cx="7848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359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3035" y="5423650"/>
            <a:ext cx="67818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Sample drawn from…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3748277"/>
              </p:ext>
            </p:extLst>
          </p:nvPr>
        </p:nvGraphicFramePr>
        <p:xfrm>
          <a:off x="762000" y="685800"/>
          <a:ext cx="80772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971800" y="2362200"/>
            <a:ext cx="490531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Cambria" pitchFamily="18" charset="0"/>
              </a:rPr>
              <a:t>1,179 Course sections (total)</a:t>
            </a:r>
            <a:endParaRPr lang="en-US" sz="30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06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931025" y="1810870"/>
            <a:ext cx="914400" cy="8077200"/>
          </a:xfrm>
        </p:spPr>
        <p:txBody>
          <a:bodyPr vert="vert270">
            <a:noAutofit/>
          </a:bodyPr>
          <a:lstStyle/>
          <a:p>
            <a:pPr algn="ctr"/>
            <a:r>
              <a:rPr lang="en-US" dirty="0" smtClean="0"/>
              <a:t>Sample by Academic Area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16855"/>
            <a:ext cx="8216155" cy="6858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b="1" dirty="0" smtClean="0"/>
              <a:t>2,200 Participants:11% Response Rate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252589"/>
              </p:ext>
            </p:extLst>
          </p:nvPr>
        </p:nvGraphicFramePr>
        <p:xfrm>
          <a:off x="761999" y="1134035"/>
          <a:ext cx="7620000" cy="42062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29014"/>
                <a:gridCol w="1972685"/>
                <a:gridCol w="2118301"/>
              </a:tblGrid>
              <a:tr h="79229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Discipline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F2F</a:t>
                      </a: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Online</a:t>
                      </a:r>
                      <a:endParaRPr lang="en-US" sz="2400" dirty="0"/>
                    </a:p>
                  </a:txBody>
                  <a:tcPr marL="0" marR="0" anchor="ctr"/>
                </a:tc>
              </a:tr>
              <a:tr h="568991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Humanities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43</a:t>
                      </a:r>
                      <a:endParaRPr lang="en-US" sz="2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29</a:t>
                      </a:r>
                      <a:endParaRPr lang="en-US" sz="2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68991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Letters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314</a:t>
                      </a:r>
                      <a:endParaRPr lang="en-US" sz="2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84</a:t>
                      </a:r>
                      <a:endParaRPr lang="en-US" sz="2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68991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Math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957</a:t>
                      </a:r>
                      <a:endParaRPr lang="en-US" sz="2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82</a:t>
                      </a:r>
                      <a:endParaRPr lang="en-US" sz="2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68991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Nursing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136</a:t>
                      </a:r>
                      <a:endParaRPr lang="en-US" sz="2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33</a:t>
                      </a:r>
                      <a:endParaRPr lang="en-US" sz="2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68991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Sciences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207</a:t>
                      </a:r>
                      <a:endParaRPr lang="en-US" sz="2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56</a:t>
                      </a:r>
                      <a:endParaRPr lang="en-US" sz="2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68991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Social Sciences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85</a:t>
                      </a:r>
                      <a:endParaRPr lang="en-US" sz="2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64</a:t>
                      </a:r>
                      <a:endParaRPr lang="en-US" sz="2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228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354" y="6140825"/>
            <a:ext cx="7557245" cy="762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MSLQ Scales and Reliability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413433"/>
              </p:ext>
            </p:extLst>
          </p:nvPr>
        </p:nvGraphicFramePr>
        <p:xfrm>
          <a:off x="735104" y="475125"/>
          <a:ext cx="7620001" cy="5678424"/>
        </p:xfrm>
        <a:graphic>
          <a:graphicData uri="http://schemas.openxmlformats.org/drawingml/2006/table">
            <a:tbl>
              <a:tblPr/>
              <a:tblGrid>
                <a:gridCol w="4060207"/>
                <a:gridCol w="889530"/>
                <a:gridCol w="889530"/>
                <a:gridCol w="890367"/>
                <a:gridCol w="890367"/>
              </a:tblGrid>
              <a:tr h="25146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Motivated Strategies for Learning Questionnaire (MSLQ)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Original MSLQ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Applied in Study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50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Items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α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Items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α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60">
                <a:tc gridSpan="5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en-US" sz="1600" b="1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A. Motivational 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Constructs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14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 Intrinsic Goal Orientation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0.74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0.75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 Extrinsic Goal Orientation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0.62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0.63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 Task Value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0.90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0.90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4. Control of Learning Beliefs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0.68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0.76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5. Self-Efficacy for Learning &amp; Performance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0.93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0.96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6. Test Anxiety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0.80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0.75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60">
                <a:tc gridSpan="5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    B. Learning 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Strategies Constructs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14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 Rehearsal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0.69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0.69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 Elaboration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0.75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0.58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 Organization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0.64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0.54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4. Critical Thinking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0.80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0.80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5. Metacognitive Self-Regulation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0.79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0.84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6. Time/Study Environmental Management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0.76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0.82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7. Effort Regulation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0.69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0.71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8. Peer Learning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0.76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0.77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9. Help Seeking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0.52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0.72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Total Items in Questionnaire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81</a:t>
                      </a:r>
                      <a:endParaRPr lang="en-US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61</a:t>
                      </a:r>
                      <a:endParaRPr lang="en-US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Motivational Correlations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554168"/>
              </p:ext>
            </p:extLst>
          </p:nvPr>
        </p:nvGraphicFramePr>
        <p:xfrm>
          <a:off x="639259" y="609600"/>
          <a:ext cx="7696200" cy="4340832"/>
        </p:xfrm>
        <a:graphic>
          <a:graphicData uri="http://schemas.openxmlformats.org/drawingml/2006/table">
            <a:tbl>
              <a:tblPr/>
              <a:tblGrid>
                <a:gridCol w="4572000"/>
                <a:gridCol w="1041400"/>
                <a:gridCol w="1041400"/>
                <a:gridCol w="1041400"/>
              </a:tblGrid>
              <a:tr h="6096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Pearson Correlation Coefficients (</a:t>
                      </a: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N=2,200)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288" marR="682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640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…between</a:t>
                      </a:r>
                      <a:endParaRPr lang="en-US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88" marR="682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Grades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Passing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Online</a:t>
                      </a:r>
                      <a:r>
                        <a:rPr lang="en-US" sz="1800" b="1" baseline="30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+</a:t>
                      </a:r>
                      <a:endParaRPr lang="en-US" sz="1800" baseline="30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4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…and Motivational 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Constructs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288" marR="682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288" marR="6828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288" marR="6828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288" marR="6828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4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 Intrinsic Goal Orientation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288" marR="682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0.19***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0.16***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0.04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4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 Extrinsic Goal Orientation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288" marR="682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0.03        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0.08***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0.04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4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 Task Value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288" marR="682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0.24***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0.19***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0.04*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4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4. Control of Learning Beliefs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288" marR="682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0.30***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0.25***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0.10***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</a:tr>
              <a:tr h="4664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5. Self-Efficacy for Learning &amp; Performance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288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0.46***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0.37***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0.07**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</a:tr>
              <a:tr h="4664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6. Test Anxiety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288" marR="682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-0.23***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-0.15***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-0.01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533399" y="5029200"/>
            <a:ext cx="8000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Note 1: *</a:t>
            </a:r>
            <a:r>
              <a:rPr lang="en-US" i="1" dirty="0" smtClean="0"/>
              <a:t>p</a:t>
            </a:r>
            <a:r>
              <a:rPr lang="en-US" dirty="0" smtClean="0"/>
              <a:t> &lt; .05. **</a:t>
            </a:r>
            <a:r>
              <a:rPr lang="en-US" i="1" dirty="0" smtClean="0"/>
              <a:t>p</a:t>
            </a:r>
            <a:r>
              <a:rPr lang="en-US" dirty="0" smtClean="0"/>
              <a:t> &lt; .01. ***</a:t>
            </a:r>
            <a:r>
              <a:rPr lang="en-US" i="1" dirty="0" smtClean="0"/>
              <a:t>p</a:t>
            </a:r>
            <a:r>
              <a:rPr lang="en-US" dirty="0" smtClean="0"/>
              <a:t> &lt; .001.            Note 2: </a:t>
            </a:r>
            <a:r>
              <a:rPr lang="en-US" baseline="30000" dirty="0" smtClean="0"/>
              <a:t>+</a:t>
            </a:r>
            <a:r>
              <a:rPr lang="en-US" dirty="0" smtClean="0"/>
              <a:t>Method: F2F=0, Online=1.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61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410200"/>
            <a:ext cx="67818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Learning Strategies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9487491"/>
              </p:ext>
            </p:extLst>
          </p:nvPr>
        </p:nvGraphicFramePr>
        <p:xfrm>
          <a:off x="609600" y="533400"/>
          <a:ext cx="7696200" cy="4876804"/>
        </p:xfrm>
        <a:graphic>
          <a:graphicData uri="http://schemas.openxmlformats.org/drawingml/2006/table">
            <a:tbl>
              <a:tblPr/>
              <a:tblGrid>
                <a:gridCol w="4572000"/>
                <a:gridCol w="1041400"/>
                <a:gridCol w="1041400"/>
                <a:gridCol w="1041400"/>
              </a:tblGrid>
              <a:tr h="517922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Pearson Correlation Coefficients (</a:t>
                      </a: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N=2,200)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288" marR="682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626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…between</a:t>
                      </a:r>
                      <a:endParaRPr lang="en-US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88" marR="682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Grades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Passing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Online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2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…and Learning 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Strategies Constructs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2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 Rehearsal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0.00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0.02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0.06**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</a:tr>
              <a:tr h="3962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 Elaboration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0.09***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0.07**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0.02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2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 Organization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0.04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0.03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0.06*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</a:tr>
              <a:tr h="3962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4. Critical Thinking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0.04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0.01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0.06*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</a:tr>
              <a:tr h="3962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5. Metacognitive Self-Regulation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0.04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0.04*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0.00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2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6. Time/Study Environmental Management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0.19***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0.13***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0.07**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</a:tr>
              <a:tr h="3962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7. Effort Regulation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0.27***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0.21***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0.06*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</a:tr>
              <a:tr h="3962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8. Peer Learning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-0.04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-0.02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0.19***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</a:tr>
              <a:tr h="3962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9. Help Seeking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0.04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0.00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0.32***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</a:tr>
            </a:tbl>
          </a:graphicData>
        </a:graphic>
      </p:graphicFrame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636495" y="1116105"/>
            <a:ext cx="314213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(where *</a:t>
            </a: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&lt; .05. **</a:t>
            </a: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&lt; .01. ***</a:t>
            </a: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&lt; .001.)</a:t>
            </a:r>
          </a:p>
        </p:txBody>
      </p:sp>
    </p:spTree>
    <p:extLst>
      <p:ext uri="{BB962C8B-B14F-4D97-AF65-F5344CB8AC3E}">
        <p14:creationId xmlns:p14="http://schemas.microsoft.com/office/powerpoint/2010/main" val="77061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2755</TotalTime>
  <Words>2328</Words>
  <Application>Microsoft Office PowerPoint</Application>
  <PresentationFormat>On-screen Show (4:3)</PresentationFormat>
  <Paragraphs>951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NewsPrint</vt:lpstr>
      <vt:lpstr>Tracking Pathways to Success</vt:lpstr>
      <vt:lpstr>Student Success in College Environment</vt:lpstr>
      <vt:lpstr>Research Questions</vt:lpstr>
      <vt:lpstr>(Online) Course Completion</vt:lpstr>
      <vt:lpstr>Sample drawn from…</vt:lpstr>
      <vt:lpstr>Sample by Academic Area</vt:lpstr>
      <vt:lpstr>MSLQ Scales and Reliability</vt:lpstr>
      <vt:lpstr>Motivational Correlations</vt:lpstr>
      <vt:lpstr>Learning Strategies</vt:lpstr>
      <vt:lpstr>Data Aggregation Rules</vt:lpstr>
      <vt:lpstr>Comparison by Delivery Type</vt:lpstr>
      <vt:lpstr>Comparison by Course Level</vt:lpstr>
      <vt:lpstr>Important Note by Author:</vt:lpstr>
      <vt:lpstr>Correlations by Academic Area</vt:lpstr>
      <vt:lpstr>Success Comparison in Math</vt:lpstr>
      <vt:lpstr>Multivariate Regression I</vt:lpstr>
      <vt:lpstr>Multivariate Regression II</vt:lpstr>
      <vt:lpstr>Multivariate Regression III</vt:lpstr>
      <vt:lpstr>Conclusions</vt:lpstr>
      <vt:lpstr>Study Impact / Next Steps</vt:lpstr>
      <vt:lpstr>Thank You!  pusinger@polk.edu </vt:lpstr>
    </vt:vector>
  </TitlesOfParts>
  <Company>Polk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Naomi Boyer</dc:creator>
  <cp:lastModifiedBy>Peter</cp:lastModifiedBy>
  <cp:revision>129</cp:revision>
  <cp:lastPrinted>2013-06-28T22:55:45Z</cp:lastPrinted>
  <dcterms:created xsi:type="dcterms:W3CDTF">2012-02-02T14:27:09Z</dcterms:created>
  <dcterms:modified xsi:type="dcterms:W3CDTF">2013-06-28T23:07:58Z</dcterms:modified>
</cp:coreProperties>
</file>