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69" r:id="rId2"/>
    <p:sldId id="267" r:id="rId3"/>
    <p:sldId id="259" r:id="rId4"/>
    <p:sldId id="270" r:id="rId5"/>
    <p:sldId id="260" r:id="rId6"/>
    <p:sldId id="257" r:id="rId7"/>
    <p:sldId id="268" r:id="rId8"/>
    <p:sldId id="261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70" autoAdjust="0"/>
    <p:restoredTop sz="94660"/>
  </p:normalViewPr>
  <p:slideViewPr>
    <p:cSldViewPr snapToGrid="0">
      <p:cViewPr varScale="1">
        <p:scale>
          <a:sx n="70" d="100"/>
          <a:sy n="70" d="100"/>
        </p:scale>
        <p:origin x="344" y="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55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AE644DC-EDE3-43AD-B057-546F6F2AB5E0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E97B0DF-69C6-4DA6-9E86-19527A3C2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2023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2C705-152A-4B77-8F2B-184CACBF4655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8B88-A803-47DD-A06A-7BE76D93D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965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2C705-152A-4B77-8F2B-184CACBF4655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8B88-A803-47DD-A06A-7BE76D93D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857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2C705-152A-4B77-8F2B-184CACBF4655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8B88-A803-47DD-A06A-7BE76D93D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168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2C705-152A-4B77-8F2B-184CACBF4655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8B88-A803-47DD-A06A-7BE76D93D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132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2C705-152A-4B77-8F2B-184CACBF4655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8B88-A803-47DD-A06A-7BE76D93D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648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2C705-152A-4B77-8F2B-184CACBF4655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8B88-A803-47DD-A06A-7BE76D93D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325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2C705-152A-4B77-8F2B-184CACBF4655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8B88-A803-47DD-A06A-7BE76D93D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442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2C705-152A-4B77-8F2B-184CACBF4655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8B88-A803-47DD-A06A-7BE76D93D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27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2C705-152A-4B77-8F2B-184CACBF4655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8B88-A803-47DD-A06A-7BE76D93D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474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2C705-152A-4B77-8F2B-184CACBF4655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8B88-A803-47DD-A06A-7BE76D93D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4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2C705-152A-4B77-8F2B-184CACBF4655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8B88-A803-47DD-A06A-7BE76D93D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996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2C705-152A-4B77-8F2B-184CACBF4655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B8B88-A803-47DD-A06A-7BE76D93D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10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Sample Slides re Data Teams at Valencia to Adapt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sz="1400" dirty="0" smtClean="0"/>
              <a:t>5-11-2015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02333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Team Meeting Objectives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4192" y="2365121"/>
            <a:ext cx="11094720" cy="4351338"/>
          </a:xfrm>
        </p:spPr>
        <p:txBody>
          <a:bodyPr/>
          <a:lstStyle/>
          <a:p>
            <a:r>
              <a:rPr lang="en-US" dirty="0" smtClean="0"/>
              <a:t>Discuss </a:t>
            </a:r>
            <a:r>
              <a:rPr lang="en-US" dirty="0" smtClean="0"/>
              <a:t>the project and its goal</a:t>
            </a:r>
          </a:p>
          <a:p>
            <a:r>
              <a:rPr lang="en-US" dirty="0" smtClean="0"/>
              <a:t>Discuss the charge of </a:t>
            </a:r>
            <a:r>
              <a:rPr lang="en-US" dirty="0" smtClean="0"/>
              <a:t>this </a:t>
            </a:r>
            <a:r>
              <a:rPr lang="en-US" dirty="0" smtClean="0"/>
              <a:t>Data Team</a:t>
            </a:r>
          </a:p>
          <a:p>
            <a:r>
              <a:rPr lang="en-US" dirty="0" smtClean="0"/>
              <a:t>Provide overview of project objectives</a:t>
            </a:r>
          </a:p>
          <a:p>
            <a:r>
              <a:rPr lang="en-US" dirty="0" smtClean="0"/>
              <a:t>Discuss and shape the research questions</a:t>
            </a:r>
          </a:p>
          <a:p>
            <a:r>
              <a:rPr lang="en-US" dirty="0" smtClean="0"/>
              <a:t>Identify and develop </a:t>
            </a:r>
            <a:r>
              <a:rPr lang="en-US" dirty="0" smtClean="0"/>
              <a:t>items / a plan </a:t>
            </a:r>
            <a:r>
              <a:rPr lang="en-US" dirty="0" smtClean="0"/>
              <a:t>that would help answer </a:t>
            </a:r>
            <a:r>
              <a:rPr lang="en-US" dirty="0" smtClean="0"/>
              <a:t>the questions</a:t>
            </a:r>
            <a:endParaRPr lang="en-US" dirty="0" smtClean="0"/>
          </a:p>
          <a:p>
            <a:r>
              <a:rPr lang="en-US" dirty="0" smtClean="0"/>
              <a:t>Discuss and propose the best way to collect the data </a:t>
            </a:r>
            <a:endParaRPr lang="en-US" dirty="0" smtClean="0"/>
          </a:p>
          <a:p>
            <a:r>
              <a:rPr lang="en-US" dirty="0" smtClean="0"/>
              <a:t>Determine next steps within the timeline provided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39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100" b="1" dirty="0"/>
              <a:t>Data Team Gatherings at Valencia </a:t>
            </a:r>
            <a:r>
              <a:rPr lang="en-US" sz="3100" b="1" dirty="0" smtClean="0"/>
              <a:t>College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Data Team members support the effective use of data consistent with a collaborative culture dedicated to inquiry, results and excellence.</a:t>
            </a:r>
            <a:r>
              <a:rPr lang="en-US" b="1" dirty="0"/>
              <a:t> </a:t>
            </a:r>
            <a:r>
              <a:rPr lang="en-US" dirty="0"/>
              <a:t>Building on the lessons learned about data collection and processing from our Achieving the Dream efforts, Data Team members enable faculty and staff members across the college to make data-supported decisions concerning student learning, student success and student engagement.</a:t>
            </a:r>
            <a:r>
              <a:rPr lang="en-US" b="1" dirty="0"/>
              <a:t> </a:t>
            </a:r>
            <a:r>
              <a:rPr lang="en-US" dirty="0"/>
              <a:t>Along with other data-related activities, the Data Team helps faculty and student affairs professionals collect, process, and report data associated with the College’s Program Learning Outcomes Assessment efforts.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05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48" y="922909"/>
            <a:ext cx="10515600" cy="1325563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60319"/>
            <a:ext cx="10515600" cy="3616643"/>
          </a:xfrm>
        </p:spPr>
        <p:txBody>
          <a:bodyPr/>
          <a:lstStyle/>
          <a:p>
            <a:r>
              <a:rPr lang="en-US" dirty="0"/>
              <a:t>Currently we have Data Teams organized to support college-wide initiatives (such as the New Student Experience – NSE), grant-funded initiatives (such as the LSAMP program funded by the National Science Foundation – NSF), and for program evaluations (also known as Academic Initiative Reviews, such as the one focused on the </a:t>
            </a:r>
            <a:r>
              <a:rPr lang="en-US" dirty="0" err="1"/>
              <a:t>LinC</a:t>
            </a:r>
            <a:r>
              <a:rPr lang="en-US" dirty="0"/>
              <a:t> program</a:t>
            </a:r>
            <a:r>
              <a:rPr lang="en-US" dirty="0" smtClean="0"/>
              <a:t>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Team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Create knowledge essential to future decision making regarding program expansion and/or development</a:t>
            </a:r>
          </a:p>
          <a:p>
            <a:pPr lvl="0"/>
            <a:r>
              <a:rPr lang="en-US" dirty="0"/>
              <a:t>Design and select research questions that will effectively guide our work</a:t>
            </a:r>
          </a:p>
          <a:p>
            <a:pPr lvl="0"/>
            <a:r>
              <a:rPr lang="en-US" dirty="0"/>
              <a:t>Consider diverse methods of data collection/generation, including both quantitative and qualitative methods</a:t>
            </a:r>
          </a:p>
          <a:p>
            <a:pPr lvl="0"/>
            <a:r>
              <a:rPr lang="en-US" dirty="0"/>
              <a:t>Collaborate with each other, seeking to understand diverse perspectives</a:t>
            </a:r>
          </a:p>
          <a:p>
            <a:pPr lvl="0"/>
            <a:r>
              <a:rPr lang="en-US" dirty="0"/>
              <a:t>Endeavour to identify and overcome bias based on our current involvement in this work, seeking to guide this research objectively</a:t>
            </a:r>
          </a:p>
          <a:p>
            <a:pPr lvl="0"/>
            <a:r>
              <a:rPr lang="en-US" dirty="0"/>
              <a:t>Consider formative and summative assessment </a:t>
            </a:r>
          </a:p>
          <a:p>
            <a:pPr lvl="0"/>
            <a:r>
              <a:rPr lang="en-US" dirty="0"/>
              <a:t>Determine appropriate audiences for sharing our work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5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/ Program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49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Indicators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9823704" cy="4351338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For example – in one of our projects we asked:</a:t>
            </a:r>
            <a:endParaRPr lang="en-US" dirty="0"/>
          </a:p>
          <a:p>
            <a:r>
              <a:rPr lang="en-US" dirty="0" smtClean="0"/>
              <a:t>Did the number of students declaring a STEM major increase? </a:t>
            </a:r>
          </a:p>
          <a:p>
            <a:r>
              <a:rPr lang="en-US" dirty="0" smtClean="0"/>
              <a:t>Did the persistence rate increase for these students?</a:t>
            </a:r>
          </a:p>
          <a:p>
            <a:endParaRPr lang="en-US" dirty="0"/>
          </a:p>
          <a:p>
            <a:r>
              <a:rPr lang="en-US" dirty="0" smtClean="0"/>
              <a:t>The Data Team also added questions that could be answered through focus groups and interviews. </a:t>
            </a:r>
          </a:p>
        </p:txBody>
      </p:sp>
    </p:spTree>
    <p:extLst>
      <p:ext uri="{BB962C8B-B14F-4D97-AF65-F5344CB8AC3E}">
        <p14:creationId xmlns:p14="http://schemas.microsoft.com/office/powerpoint/2010/main" val="1481203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Questions, Evaluation Plan, Timeline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32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375</Words>
  <Application>Microsoft Office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Sample Slides re Data Teams at Valencia to Adapt</vt:lpstr>
      <vt:lpstr>Data Team Meeting Objectives </vt:lpstr>
      <vt:lpstr>Data Team Gatherings at Valencia College</vt:lpstr>
      <vt:lpstr>PowerPoint Presentation</vt:lpstr>
      <vt:lpstr>Data Team Principles</vt:lpstr>
      <vt:lpstr>Project / Program Summary</vt:lpstr>
      <vt:lpstr>Strategic Indicators</vt:lpstr>
      <vt:lpstr>Research Questions, Evaluation Plan, Timeline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Louis Stokes Alliances for Minority Participation (LSAMP) Data Team</dc:title>
  <dc:creator>Landon Shephard</dc:creator>
  <cp:lastModifiedBy>Laura Blasi</cp:lastModifiedBy>
  <cp:revision>32</cp:revision>
  <cp:lastPrinted>2014-06-13T14:43:33Z</cp:lastPrinted>
  <dcterms:created xsi:type="dcterms:W3CDTF">2014-06-05T19:58:42Z</dcterms:created>
  <dcterms:modified xsi:type="dcterms:W3CDTF">2015-05-11T19:46:48Z</dcterms:modified>
</cp:coreProperties>
</file>