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37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28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5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31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3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49D48C-43C0-4091-8404-B1F607BF506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7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extbooksonline@ucf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f-vc.bncollege.com/shop/ucf-valencia/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7169C7-F645-2002-B1B0-5264806F6469}"/>
              </a:ext>
            </a:extLst>
          </p:cNvPr>
          <p:cNvSpPr/>
          <p:nvPr/>
        </p:nvSpPr>
        <p:spPr>
          <a:xfrm>
            <a:off x="510376" y="493706"/>
            <a:ext cx="10251695" cy="3816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Verdana Pro"/>
                <a:ea typeface="HGPGothicE"/>
                <a:cs typeface="Dubai Medium"/>
              </a:rPr>
              <a:t>Ucf</a:t>
            </a:r>
            <a:r>
              <a:rPr lang="en-US" dirty="0">
                <a:latin typeface="Verdana Pro"/>
                <a:ea typeface="HGPGothicE"/>
                <a:cs typeface="Dubai Medium"/>
              </a:rPr>
              <a:t>-VC campus bookstore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Verdana Pro"/>
              </a:rPr>
              <a:t>Dual enrollment student ordering guide</a:t>
            </a:r>
          </a:p>
        </p:txBody>
      </p:sp>
    </p:spTree>
    <p:extLst>
      <p:ext uri="{BB962C8B-B14F-4D97-AF65-F5344CB8AC3E}">
        <p14:creationId xmlns:p14="http://schemas.microsoft.com/office/powerpoint/2010/main" val="132658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6A6A57-FE3D-AE84-96A5-6A06FDC158BB}"/>
              </a:ext>
            </a:extLst>
          </p:cNvPr>
          <p:cNvSpPr/>
          <p:nvPr/>
        </p:nvSpPr>
        <p:spPr>
          <a:xfrm>
            <a:off x="152402" y="213179"/>
            <a:ext cx="11353797" cy="535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E7AAC-FBDF-47C8-8AC5-87EE8093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 Pro"/>
              </a:rPr>
              <a:t>CONTACT US</a:t>
            </a:r>
            <a:endParaRPr lang="en-US" dirty="0">
              <a:latin typeface="Verdan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6DE4-9DB7-4E7E-B21B-93FEFD632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960061" cy="3311189"/>
          </a:xfrm>
        </p:spPr>
        <p:txBody>
          <a:bodyPr/>
          <a:lstStyle/>
          <a:p>
            <a:r>
              <a:rPr lang="en" sz="2800" dirty="0">
                <a:latin typeface="Verdana Pro"/>
                <a:ea typeface="+mn-lt"/>
                <a:cs typeface="+mn-lt"/>
              </a:rPr>
              <a:t>Please email </a:t>
            </a:r>
            <a:r>
              <a:rPr lang="en" sz="2800" dirty="0">
                <a:latin typeface="Verdana Pro"/>
                <a:ea typeface="+mn-lt"/>
                <a:cs typeface="+mn-lt"/>
                <a:hlinkClick r:id="rId2"/>
              </a:rPr>
              <a:t>textbooksonline@ucf.edu</a:t>
            </a:r>
            <a:r>
              <a:rPr lang="en" sz="2800" dirty="0">
                <a:latin typeface="Verdana Pro"/>
                <a:ea typeface="+mn-lt"/>
                <a:cs typeface="+mn-lt"/>
              </a:rPr>
              <a:t> or call 407-823-3166 with any questions during the ordering process we are here and happy to help.</a:t>
            </a:r>
            <a:r>
              <a:rPr lang="en-US" sz="2800" dirty="0">
                <a:latin typeface="Verdana Pro"/>
                <a:ea typeface="+mn-lt"/>
                <a:cs typeface="+mn-lt"/>
              </a:rPr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7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83CC97-83E1-CA78-8B3B-415AEA47D3F8}"/>
              </a:ext>
            </a:extLst>
          </p:cNvPr>
          <p:cNvSpPr/>
          <p:nvPr/>
        </p:nvSpPr>
        <p:spPr>
          <a:xfrm>
            <a:off x="469557" y="285361"/>
            <a:ext cx="10981038" cy="5128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65BCC-2BF9-40D3-9B04-00619BE7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51" y="285361"/>
            <a:ext cx="4951408" cy="1151965"/>
          </a:xfrm>
        </p:spPr>
        <p:txBody>
          <a:bodyPr>
            <a:normAutofit/>
          </a:bodyPr>
          <a:lstStyle/>
          <a:p>
            <a:r>
              <a:rPr lang="en-US" dirty="0">
                <a:latin typeface="Verdana Pro"/>
              </a:rPr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53C7-86AD-4DEC-9C6D-4E4576DDF8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349" y="1437326"/>
            <a:ext cx="4951410" cy="3976995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STEP 1: VISIT OUR WEBSITE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1155CC"/>
                </a:solidFill>
                <a:effectLst/>
                <a:latin typeface="Verdana Pro" panose="020B0604030504040204" pitchFamily="34" charset="0"/>
                <a:ea typeface="Arial" panose="020B0604020202020204" pitchFamily="34" charset="0"/>
                <a:hlinkClick r:id="rId3"/>
              </a:rPr>
              <a:t>UCF-VC.BNCOLLEGE.COM</a:t>
            </a: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 AND CLICK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COURSE MATERIALS &amp; TEXTBOOKS,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 AND THEN CLICK FIND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39F8F-8697-9B97-C83B-72D67B28E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8" t="5020" r="73649" b="40707"/>
          <a:stretch/>
        </p:blipFill>
        <p:spPr>
          <a:xfrm>
            <a:off x="5715332" y="1145060"/>
            <a:ext cx="5435716" cy="359147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B52FE6E-2C0F-4204-82AD-CC49729C4E6E}"/>
              </a:ext>
            </a:extLst>
          </p:cNvPr>
          <p:cNvSpPr/>
          <p:nvPr/>
        </p:nvSpPr>
        <p:spPr>
          <a:xfrm>
            <a:off x="8176104" y="3247131"/>
            <a:ext cx="983225" cy="47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1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2E4055-95B6-A891-25FF-380B47495E20}"/>
              </a:ext>
            </a:extLst>
          </p:cNvPr>
          <p:cNvSpPr/>
          <p:nvPr/>
        </p:nvSpPr>
        <p:spPr>
          <a:xfrm>
            <a:off x="292079" y="369992"/>
            <a:ext cx="10981038" cy="5128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E8909-4926-42D8-B786-98FCF9BB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>
            <a:normAutofit/>
          </a:bodyPr>
          <a:lstStyle/>
          <a:p>
            <a:r>
              <a:rPr lang="en-US" sz="4400">
                <a:latin typeface="Verdana Pro"/>
              </a:rPr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1730-2EC1-476D-B518-616DD5BC9F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1610" y="2071048"/>
            <a:ext cx="4531072" cy="3072290"/>
          </a:xfrm>
        </p:spPr>
        <p:txBody>
          <a:bodyPr anchor="t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ENTER COURSE INFORMATION FOR INDIVIDUAL STUDENTS FOR THE CURRENT TERM.</a:t>
            </a:r>
            <a:endParaRPr lang="en-US" sz="2400" i="1" dirty="0">
              <a:latin typeface="Verdana Pro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433AA-F39C-4F65-8376-68CC1923478C}"/>
              </a:ext>
            </a:extLst>
          </p:cNvPr>
          <p:cNvSpPr txBox="1"/>
          <p:nvPr/>
        </p:nvSpPr>
        <p:spPr>
          <a:xfrm>
            <a:off x="410499" y="5228302"/>
            <a:ext cx="1074419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cap="all" dirty="0">
                <a:latin typeface="Verdana Pro"/>
              </a:rPr>
              <a:t>NOTE: FOR BILLING PURPOSES EACH STUDENT MUST HAVE A SEPARATE ORDER.  NO BULK ORDERS.</a:t>
            </a:r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2B6F9-E807-0713-BBD8-43D888A6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53" y="1469939"/>
            <a:ext cx="5942857" cy="292906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2E18C79-9DEF-40C0-A439-19209D0FEA22}"/>
              </a:ext>
            </a:extLst>
          </p:cNvPr>
          <p:cNvSpPr/>
          <p:nvPr/>
        </p:nvSpPr>
        <p:spPr>
          <a:xfrm>
            <a:off x="6331857" y="3798739"/>
            <a:ext cx="983225" cy="47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80BAFE-4D4E-F5D2-4AB3-4E2EAE9C7E61}"/>
              </a:ext>
            </a:extLst>
          </p:cNvPr>
          <p:cNvSpPr/>
          <p:nvPr/>
        </p:nvSpPr>
        <p:spPr>
          <a:xfrm>
            <a:off x="292078" y="369991"/>
            <a:ext cx="11361605" cy="5165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3C5C8-C7AF-4D15-8E51-46D3D59D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8" y="304800"/>
            <a:ext cx="10396882" cy="1151965"/>
          </a:xfrm>
        </p:spPr>
        <p:txBody>
          <a:bodyPr/>
          <a:lstStyle/>
          <a:p>
            <a:r>
              <a:rPr lang="en-US" dirty="0">
                <a:latin typeface="Verdana Pro"/>
              </a:rPr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9055-8AF9-45E6-A963-FB3F0D12AF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317" y="1657815"/>
            <a:ext cx="3942286" cy="3667608"/>
          </a:xfrm>
        </p:spPr>
        <p:txBody>
          <a:bodyPr>
            <a:normAutofit/>
          </a:bodyPr>
          <a:lstStyle/>
          <a:p>
            <a:r>
              <a:rPr lang="en-US" dirty="0">
                <a:latin typeface="Verdana Pro"/>
              </a:rPr>
              <a:t>All course materials will generate</a:t>
            </a:r>
          </a:p>
          <a:p>
            <a:r>
              <a:rPr lang="en-US" dirty="0">
                <a:latin typeface="Verdana Pro"/>
              </a:rPr>
              <a:t>Select the preferred format of new, used, or digital</a:t>
            </a:r>
          </a:p>
          <a:p>
            <a:r>
              <a:rPr lang="en-US" dirty="0">
                <a:latin typeface="Verdana Pro"/>
              </a:rPr>
              <a:t>Do not select rent</a:t>
            </a:r>
          </a:p>
          <a:p>
            <a:r>
              <a:rPr lang="en" b="1" dirty="0">
                <a:latin typeface="Impact"/>
              </a:rPr>
              <a:t> </a:t>
            </a:r>
            <a:r>
              <a:rPr lang="en" dirty="0">
                <a:latin typeface="Verdana Pro"/>
              </a:rPr>
              <a:t>ADD ALL REQUIRED ITEMS TO CART TO CONTINUE</a:t>
            </a:r>
            <a:endParaRPr lang="en-US" dirty="0">
              <a:latin typeface="Verdana Pro"/>
              <a:ea typeface="+mn-lt"/>
              <a:cs typeface="+mn-lt"/>
            </a:endParaRPr>
          </a:p>
          <a:p>
            <a:endParaRPr lang="en-US" dirty="0">
              <a:latin typeface="Verdana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EE63B-6967-474C-BBB8-4FAEA6EDF79A}"/>
              </a:ext>
            </a:extLst>
          </p:cNvPr>
          <p:cNvSpPr txBox="1"/>
          <p:nvPr/>
        </p:nvSpPr>
        <p:spPr>
          <a:xfrm>
            <a:off x="680885" y="5019367"/>
            <a:ext cx="107687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600" i="1" dirty="0">
                <a:latin typeface="Verdana Pro"/>
                <a:ea typeface="+mn-lt"/>
                <a:cs typeface="+mn-lt"/>
              </a:rPr>
              <a:t>NOTE: WE WILL FULFILL WHATEVER CONDITION IS ACTUALLY IN STOCK (EXAMPLE, IF YOU ORDER NEW AND WE ONLY HAVE USED, WE WILL FULFILL USED AND CHARGE THE REDUCED PRICE). </a:t>
            </a:r>
            <a:endParaRPr lang="en-US" sz="1600" i="1" dirty="0">
              <a:latin typeface="Verdana Pr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A21CB6-9A4C-CF96-6490-BF8E06B1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436" y="880782"/>
            <a:ext cx="7263297" cy="31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0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F3863D-6E23-1183-12F1-591E382530AF}"/>
              </a:ext>
            </a:extLst>
          </p:cNvPr>
          <p:cNvSpPr/>
          <p:nvPr/>
        </p:nvSpPr>
        <p:spPr>
          <a:xfrm>
            <a:off x="292079" y="369992"/>
            <a:ext cx="10981038" cy="5128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97DEC-4FB3-44E4-914D-5105E0AC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 Pro"/>
              </a:rPr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1E863-2F8B-4FF1-9AAC-F4062627E5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769297"/>
            <a:ext cx="2233933" cy="3311189"/>
          </a:xfrm>
        </p:spPr>
        <p:txBody>
          <a:bodyPr/>
          <a:lstStyle/>
          <a:p>
            <a:r>
              <a:rPr lang="en-US" dirty="0">
                <a:latin typeface="Verdana Pro"/>
              </a:rPr>
              <a:t>Checkout</a:t>
            </a:r>
            <a:endParaRPr lang="en-US" dirty="0"/>
          </a:p>
          <a:p>
            <a:endParaRPr lang="en-US" dirty="0">
              <a:latin typeface="Verdana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F1819-D734-4F3C-B5D5-5EE0ED4C2944}"/>
              </a:ext>
            </a:extLst>
          </p:cNvPr>
          <p:cNvSpPr txBox="1"/>
          <p:nvPr/>
        </p:nvSpPr>
        <p:spPr>
          <a:xfrm>
            <a:off x="594852" y="4970205"/>
            <a:ext cx="1127268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cap="all" dirty="0">
                <a:latin typeface="Verdana Pro"/>
              </a:rPr>
              <a:t>Note:  IF YOU ARE A DE COUNSELOR ORDERING FOR MULTIPLE STUDENTS, SELECT "CONTINUE AS GUEST" AS THE STUDENT'S NAME MUST MATCH THE NAME AND EMAIL ON THE ORDER.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ED0859-EE6A-3EBC-475F-DCF32A93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90" y="866398"/>
            <a:ext cx="6379855" cy="36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0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78060E-593B-A267-2CF2-5BC7A222DFA2}"/>
              </a:ext>
            </a:extLst>
          </p:cNvPr>
          <p:cNvSpPr/>
          <p:nvPr/>
        </p:nvSpPr>
        <p:spPr>
          <a:xfrm>
            <a:off x="292079" y="369991"/>
            <a:ext cx="10981038" cy="5165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34A1D3-83E5-8D9F-18B1-1DDC6A21DD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57992" y="1345920"/>
            <a:ext cx="5856688" cy="33115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39FFD-A03E-40C1-B0F5-346D8B9F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239661"/>
            <a:ext cx="4526328" cy="12662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STEP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1CCC5-F8F8-4297-969D-F449AA0269BE}"/>
              </a:ext>
            </a:extLst>
          </p:cNvPr>
          <p:cNvSpPr txBox="1"/>
          <p:nvPr/>
        </p:nvSpPr>
        <p:spPr>
          <a:xfrm>
            <a:off x="6551610" y="1345920"/>
            <a:ext cx="4604813" cy="41538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>
                <a:latin typeface="Verdana Pro"/>
              </a:rPr>
              <a:t>ENTER STUDENTS FIRST </a:t>
            </a:r>
            <a:r>
              <a:rPr lang="en-US" i="1" u="sng" cap="all" dirty="0">
                <a:latin typeface="Verdana Pro"/>
              </a:rPr>
              <a:t>AND </a:t>
            </a:r>
            <a:r>
              <a:rPr lang="en-US" cap="all" dirty="0">
                <a:latin typeface="Verdana Pro"/>
              </a:rPr>
              <a:t>LAST NAME AS ONE IN THE "FIRST NAME" FIELD  </a:t>
            </a:r>
            <a:endParaRPr lang="en-US" cap="all" dirty="0">
              <a:latin typeface="Impact" panose="020B0806030902050204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>
              <a:latin typeface="Verdana Pro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>
                <a:latin typeface="Verdana Pro"/>
              </a:rPr>
              <a:t>ENTER HIGH SCHOOL NAME IN THE "LAST NAME" FIELD </a:t>
            </a:r>
            <a:endParaRPr lang="en-US" cap="all" dirty="0">
              <a:latin typeface="Impact" panose="020B0806030902050204"/>
            </a:endParaRPr>
          </a:p>
          <a:p>
            <a:pPr lvl="1"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b="1" cap="all" dirty="0">
              <a:latin typeface="Verdana Pro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b="1" cap="all" dirty="0"/>
              <a:t> </a:t>
            </a:r>
            <a:r>
              <a:rPr lang="en-US" cap="all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ACDF4-8C72-4AFD-9732-85D6690F9DCA}"/>
              </a:ext>
            </a:extLst>
          </p:cNvPr>
          <p:cNvSpPr txBox="1"/>
          <p:nvPr/>
        </p:nvSpPr>
        <p:spPr>
          <a:xfrm>
            <a:off x="6551049" y="4154435"/>
            <a:ext cx="50046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cap="all" dirty="0">
                <a:latin typeface="Verdana Pro"/>
              </a:rPr>
              <a:t>THIS WILL GREATLY IMPROVE BILLING SPEED AND ACCURACY, AS WELL AS REDUCE ORDERS BEING CANCELLED </a:t>
            </a:r>
            <a:endParaRPr lang="en-US" sz="1600" i="1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E9667A6-E7B7-4072-9E78-D778385B81C8}"/>
              </a:ext>
            </a:extLst>
          </p:cNvPr>
          <p:cNvSpPr/>
          <p:nvPr/>
        </p:nvSpPr>
        <p:spPr>
          <a:xfrm>
            <a:off x="1035577" y="2268913"/>
            <a:ext cx="1487128" cy="47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 Pro"/>
              </a:rPr>
              <a:t>First &amp; Last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2D760F26-3523-443D-8D81-AB81F75F0C28}"/>
              </a:ext>
            </a:extLst>
          </p:cNvPr>
          <p:cNvSpPr/>
          <p:nvPr/>
        </p:nvSpPr>
        <p:spPr>
          <a:xfrm>
            <a:off x="3718262" y="2268913"/>
            <a:ext cx="1597741" cy="47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 Pro"/>
              </a:rPr>
              <a:t>Name of School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4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2FE1EA-EE31-ACB8-5E32-5ECE563155D9}"/>
              </a:ext>
            </a:extLst>
          </p:cNvPr>
          <p:cNvSpPr/>
          <p:nvPr/>
        </p:nvSpPr>
        <p:spPr>
          <a:xfrm>
            <a:off x="152402" y="213179"/>
            <a:ext cx="11112477" cy="535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2746E-EF3C-4DDA-A5D4-4C9119F5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2458"/>
            <a:ext cx="10396882" cy="1151965"/>
          </a:xfrm>
        </p:spPr>
        <p:txBody>
          <a:bodyPr/>
          <a:lstStyle/>
          <a:p>
            <a:r>
              <a:rPr lang="en-US" dirty="0">
                <a:latin typeface="Verdana Pro"/>
              </a:rPr>
              <a:t>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2519-13FC-4086-A2D3-412BB00315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3841" y="1399720"/>
            <a:ext cx="6261537" cy="3974865"/>
          </a:xfrm>
        </p:spPr>
        <p:txBody>
          <a:bodyPr>
            <a:normAutofit/>
          </a:bodyPr>
          <a:lstStyle/>
          <a:p>
            <a:r>
              <a:rPr lang="en-US" dirty="0">
                <a:latin typeface="Verdana Pro"/>
                <a:ea typeface="+mn-lt"/>
                <a:cs typeface="+mn-lt"/>
              </a:rPr>
              <a:t>Please select in-store pick up:</a:t>
            </a:r>
          </a:p>
          <a:p>
            <a:pPr lvl="1"/>
            <a:r>
              <a:rPr lang="en" sz="1500" dirty="0">
                <a:latin typeface="Verdana Pro" panose="020B0604030504040204" pitchFamily="34" charset="0"/>
              </a:rPr>
              <a:t>UCF-Valencia Campus</a:t>
            </a:r>
          </a:p>
          <a:p>
            <a:pPr marL="0" indent="0">
              <a:buNone/>
            </a:pPr>
            <a:r>
              <a:rPr lang="en" sz="1500" dirty="0">
                <a:latin typeface="Verdana Pro" panose="020B0604030504040204" pitchFamily="34" charset="0"/>
              </a:rPr>
              <a:t>           DPAC 151</a:t>
            </a:r>
            <a:endParaRPr lang="en-US" sz="1500" dirty="0">
              <a:latin typeface="Verdana Pro" panose="020B0604030504040204" pitchFamily="34" charset="0"/>
              <a:ea typeface="+mn-lt"/>
              <a:cs typeface="+mn-lt"/>
            </a:endParaRPr>
          </a:p>
          <a:p>
            <a:r>
              <a:rPr lang="en" dirty="0">
                <a:latin typeface="Verdana Pro"/>
                <a:ea typeface="+mn-lt"/>
                <a:cs typeface="+mn-lt"/>
              </a:rPr>
              <a:t>SHIPPING is not FREE we recommend all de students select in-store pick up.</a:t>
            </a:r>
            <a:endParaRPr lang="en-US" dirty="0">
              <a:latin typeface="Verdana Pro"/>
            </a:endParaRPr>
          </a:p>
          <a:p>
            <a:pPr marL="0" indent="0">
              <a:buNone/>
            </a:pPr>
            <a:endParaRPr lang="en" i="1" dirty="0">
              <a:latin typeface="Verdana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B6838-F51F-4D8E-BEF4-C6F42F4C58B6}"/>
              </a:ext>
            </a:extLst>
          </p:cNvPr>
          <p:cNvSpPr txBox="1"/>
          <p:nvPr/>
        </p:nvSpPr>
        <p:spPr>
          <a:xfrm>
            <a:off x="152402" y="5105399"/>
            <a:ext cx="108671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400" i="1" cap="all" dirty="0">
                <a:latin typeface="Verdana Pro"/>
              </a:rPr>
              <a:t>NOTE: FREE UPS GROUND WILL ARRIVE IN 1-2 BUSINESS DAYS</a:t>
            </a:r>
            <a:endParaRPr lang="en-US" sz="1400" dirty="0">
              <a:latin typeface="Impact" panose="020B0806030902050204"/>
            </a:endParaRPr>
          </a:p>
          <a:p>
            <a:r>
              <a:rPr lang="en" sz="1400" i="1" cap="all" dirty="0">
                <a:latin typeface="Verdana Pro"/>
              </a:rPr>
              <a:t>ANYWHERE IN FLORIDA, do not SELECT 2ND DAY OR NEXT DAY AIR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223A27-3117-8EF8-171E-01D4BE4E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82" y="573524"/>
            <a:ext cx="4757510" cy="27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159F79-A92A-C908-7847-8EEC2E735E3B}"/>
              </a:ext>
            </a:extLst>
          </p:cNvPr>
          <p:cNvSpPr/>
          <p:nvPr/>
        </p:nvSpPr>
        <p:spPr>
          <a:xfrm>
            <a:off x="152402" y="213179"/>
            <a:ext cx="11112477" cy="535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85F45-9342-4592-9F93-BB0BD007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8" y="206477"/>
            <a:ext cx="10396882" cy="1151965"/>
          </a:xfrm>
        </p:spPr>
        <p:txBody>
          <a:bodyPr/>
          <a:lstStyle/>
          <a:p>
            <a:r>
              <a:rPr lang="en-US">
                <a:latin typeface="Verdana Pro"/>
              </a:rPr>
              <a:t>Step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F43A5-CC8D-4ED3-8B77-6FF701703D1E}"/>
              </a:ext>
            </a:extLst>
          </p:cNvPr>
          <p:cNvSpPr txBox="1"/>
          <p:nvPr/>
        </p:nvSpPr>
        <p:spPr>
          <a:xfrm>
            <a:off x="6457949" y="1640970"/>
            <a:ext cx="49244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PAYMENT SCREEN - CLICK FINANCIAL AID, THEN CHECK THE INTERNAL PROVIDER BOX</a:t>
            </a:r>
          </a:p>
          <a:p>
            <a:endParaRPr lang="en-US" sz="1800" dirty="0">
              <a:effectLst/>
              <a:latin typeface="Verdana Pro" panose="020B0604030504040204" pitchFamily="34" charset="0"/>
              <a:ea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NOW ENTER THE STUDENTS NAME, AND VALENCIA ID </a:t>
            </a:r>
            <a:r>
              <a:rPr lang="en-US" sz="1800" i="1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V########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800" i="1" dirty="0">
              <a:effectLst/>
              <a:latin typeface="Verdana Pro" panose="020B0604030504040204" pitchFamily="34" charset="0"/>
              <a:ea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Verdana Pro" panose="020B0604030504040204" pitchFamily="34" charset="0"/>
              </a:rPr>
              <a:t>YOU NO LONGER NEED TO ADD 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5134CE-3C2B-13C6-A323-11FAB7B284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FCC85-BC98-6BAF-BCD2-ABE0EA6B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01" y="1198348"/>
            <a:ext cx="5028651" cy="39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7E6EB9-9887-3C93-B5E3-B4FCC92F747B}"/>
              </a:ext>
            </a:extLst>
          </p:cNvPr>
          <p:cNvSpPr/>
          <p:nvPr/>
        </p:nvSpPr>
        <p:spPr>
          <a:xfrm>
            <a:off x="152402" y="213179"/>
            <a:ext cx="11112477" cy="535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4CC32-1441-4AFC-A27F-93D8ADA8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 Pro"/>
              </a:rPr>
              <a:t>STEP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3C060-935F-4A95-A8C4-10276DEB9A8B}"/>
              </a:ext>
            </a:extLst>
          </p:cNvPr>
          <p:cNvSpPr txBox="1"/>
          <p:nvPr/>
        </p:nvSpPr>
        <p:spPr>
          <a:xfrm>
            <a:off x="2179272" y="2203389"/>
            <a:ext cx="689882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Verdana Pro"/>
              </a:rPr>
              <a:t>COMPLETE YOUR ORDER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Verdana Pro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Verdana Pro"/>
              </a:rPr>
              <a:t>YOU WILL RECEIVE AN ORDER CONFIRMATION EMAIL AND THEN A SEPARATE EMAIL WHEN THE ORDER IS READY FOR PICK UP.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D528A0-6BC7-E7F1-F504-8DF0F75777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7320"/>
      </p:ext>
    </p:extLst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Impact</vt:lpstr>
      <vt:lpstr>Verdana Pro</vt:lpstr>
      <vt:lpstr>Main Event</vt:lpstr>
      <vt:lpstr>Ucf-VC campus bookstore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Ucf-VC campus bookstore</dc:title>
  <dc:creator>Alania Castillo</dc:creator>
  <cp:lastModifiedBy>Alania Castillo</cp:lastModifiedBy>
  <cp:revision>1</cp:revision>
  <dcterms:modified xsi:type="dcterms:W3CDTF">2024-06-26T14:48:32Z</dcterms:modified>
</cp:coreProperties>
</file>