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C79926-9BDB-4DFF-A55F-AECF41841190}" v="1" dt="2023-10-17T19:22:02.3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uck Kocher" userId="498f3e8f-7328-4963-ac93-a1a3d9d3665e" providerId="ADAL" clId="{CBC79926-9BDB-4DFF-A55F-AECF41841190}"/>
    <pc:docChg chg="custSel addSld modSld">
      <pc:chgData name="Chuck Kocher" userId="498f3e8f-7328-4963-ac93-a1a3d9d3665e" providerId="ADAL" clId="{CBC79926-9BDB-4DFF-A55F-AECF41841190}" dt="2023-10-18T19:20:27.743" v="4158" actId="6549"/>
      <pc:docMkLst>
        <pc:docMk/>
      </pc:docMkLst>
      <pc:sldChg chg="modSp mod">
        <pc:chgData name="Chuck Kocher" userId="498f3e8f-7328-4963-ac93-a1a3d9d3665e" providerId="ADAL" clId="{CBC79926-9BDB-4DFF-A55F-AECF41841190}" dt="2023-10-17T17:50:34.005" v="25" actId="20577"/>
        <pc:sldMkLst>
          <pc:docMk/>
          <pc:sldMk cId="3821337867" sldId="256"/>
        </pc:sldMkLst>
        <pc:spChg chg="mod">
          <ac:chgData name="Chuck Kocher" userId="498f3e8f-7328-4963-ac93-a1a3d9d3665e" providerId="ADAL" clId="{CBC79926-9BDB-4DFF-A55F-AECF41841190}" dt="2023-10-17T17:50:23.848" v="9" actId="20577"/>
          <ac:spMkLst>
            <pc:docMk/>
            <pc:sldMk cId="3821337867" sldId="256"/>
            <ac:spMk id="2" creationId="{2A80C32C-CABF-4E1D-D972-71CD7DB64915}"/>
          </ac:spMkLst>
        </pc:spChg>
        <pc:spChg chg="mod">
          <ac:chgData name="Chuck Kocher" userId="498f3e8f-7328-4963-ac93-a1a3d9d3665e" providerId="ADAL" clId="{CBC79926-9BDB-4DFF-A55F-AECF41841190}" dt="2023-10-17T17:50:34.005" v="25" actId="20577"/>
          <ac:spMkLst>
            <pc:docMk/>
            <pc:sldMk cId="3821337867" sldId="256"/>
            <ac:spMk id="3" creationId="{07B65CFF-B3CF-FB4D-34F9-B6BA5EA54EDB}"/>
          </ac:spMkLst>
        </pc:spChg>
      </pc:sldChg>
      <pc:sldChg chg="modSp new mod">
        <pc:chgData name="Chuck Kocher" userId="498f3e8f-7328-4963-ac93-a1a3d9d3665e" providerId="ADAL" clId="{CBC79926-9BDB-4DFF-A55F-AECF41841190}" dt="2023-10-18T19:18:14.492" v="4125" actId="20577"/>
        <pc:sldMkLst>
          <pc:docMk/>
          <pc:sldMk cId="2382806729" sldId="257"/>
        </pc:sldMkLst>
        <pc:spChg chg="mod">
          <ac:chgData name="Chuck Kocher" userId="498f3e8f-7328-4963-ac93-a1a3d9d3665e" providerId="ADAL" clId="{CBC79926-9BDB-4DFF-A55F-AECF41841190}" dt="2023-10-18T19:18:14.492" v="4125" actId="20577"/>
          <ac:spMkLst>
            <pc:docMk/>
            <pc:sldMk cId="2382806729" sldId="257"/>
            <ac:spMk id="2" creationId="{C355D368-4D5F-5DA6-3624-FB0F01E6FD94}"/>
          </ac:spMkLst>
        </pc:spChg>
        <pc:spChg chg="mod">
          <ac:chgData name="Chuck Kocher" userId="498f3e8f-7328-4963-ac93-a1a3d9d3665e" providerId="ADAL" clId="{CBC79926-9BDB-4DFF-A55F-AECF41841190}" dt="2023-10-18T19:17:58.122" v="4121" actId="27636"/>
          <ac:spMkLst>
            <pc:docMk/>
            <pc:sldMk cId="2382806729" sldId="257"/>
            <ac:spMk id="3" creationId="{EABA7740-8FFE-1620-F567-12B0E8BCF9AB}"/>
          </ac:spMkLst>
        </pc:spChg>
      </pc:sldChg>
      <pc:sldChg chg="modSp new mod">
        <pc:chgData name="Chuck Kocher" userId="498f3e8f-7328-4963-ac93-a1a3d9d3665e" providerId="ADAL" clId="{CBC79926-9BDB-4DFF-A55F-AECF41841190}" dt="2023-10-18T19:19:24.555" v="4152" actId="20577"/>
        <pc:sldMkLst>
          <pc:docMk/>
          <pc:sldMk cId="192229081" sldId="258"/>
        </pc:sldMkLst>
        <pc:spChg chg="mod">
          <ac:chgData name="Chuck Kocher" userId="498f3e8f-7328-4963-ac93-a1a3d9d3665e" providerId="ADAL" clId="{CBC79926-9BDB-4DFF-A55F-AECF41841190}" dt="2023-10-17T18:08:26.055" v="1118" actId="255"/>
          <ac:spMkLst>
            <pc:docMk/>
            <pc:sldMk cId="192229081" sldId="258"/>
            <ac:spMk id="2" creationId="{E5574CFA-6D31-B74E-5E32-7FA7215E03B5}"/>
          </ac:spMkLst>
        </pc:spChg>
        <pc:spChg chg="mod">
          <ac:chgData name="Chuck Kocher" userId="498f3e8f-7328-4963-ac93-a1a3d9d3665e" providerId="ADAL" clId="{CBC79926-9BDB-4DFF-A55F-AECF41841190}" dt="2023-10-18T19:19:24.555" v="4152" actId="20577"/>
          <ac:spMkLst>
            <pc:docMk/>
            <pc:sldMk cId="192229081" sldId="258"/>
            <ac:spMk id="3" creationId="{05E8DB9F-4327-D2EB-EFAF-430EAD78C989}"/>
          </ac:spMkLst>
        </pc:spChg>
      </pc:sldChg>
      <pc:sldChg chg="modSp new mod">
        <pc:chgData name="Chuck Kocher" userId="498f3e8f-7328-4963-ac93-a1a3d9d3665e" providerId="ADAL" clId="{CBC79926-9BDB-4DFF-A55F-AECF41841190}" dt="2023-10-18T19:20:27.743" v="4158" actId="6549"/>
        <pc:sldMkLst>
          <pc:docMk/>
          <pc:sldMk cId="968961811" sldId="259"/>
        </pc:sldMkLst>
        <pc:spChg chg="mod">
          <ac:chgData name="Chuck Kocher" userId="498f3e8f-7328-4963-ac93-a1a3d9d3665e" providerId="ADAL" clId="{CBC79926-9BDB-4DFF-A55F-AECF41841190}" dt="2023-10-17T20:09:52.510" v="3333" actId="255"/>
          <ac:spMkLst>
            <pc:docMk/>
            <pc:sldMk cId="968961811" sldId="259"/>
            <ac:spMk id="2" creationId="{36BA6691-224E-7762-309A-E77F1D93EDE9}"/>
          </ac:spMkLst>
        </pc:spChg>
        <pc:spChg chg="mod">
          <ac:chgData name="Chuck Kocher" userId="498f3e8f-7328-4963-ac93-a1a3d9d3665e" providerId="ADAL" clId="{CBC79926-9BDB-4DFF-A55F-AECF41841190}" dt="2023-10-18T19:20:27.743" v="4158" actId="6549"/>
          <ac:spMkLst>
            <pc:docMk/>
            <pc:sldMk cId="968961811" sldId="259"/>
            <ac:spMk id="3" creationId="{1E4F50CD-46E4-563F-2038-07372DE5181F}"/>
          </ac:spMkLst>
        </pc:spChg>
      </pc:sldChg>
      <pc:sldChg chg="modSp new mod">
        <pc:chgData name="Chuck Kocher" userId="498f3e8f-7328-4963-ac93-a1a3d9d3665e" providerId="ADAL" clId="{CBC79926-9BDB-4DFF-A55F-AECF41841190}" dt="2023-10-18T19:00:46.345" v="3413" actId="6549"/>
        <pc:sldMkLst>
          <pc:docMk/>
          <pc:sldMk cId="2749677808" sldId="260"/>
        </pc:sldMkLst>
        <pc:spChg chg="mod">
          <ac:chgData name="Chuck Kocher" userId="498f3e8f-7328-4963-ac93-a1a3d9d3665e" providerId="ADAL" clId="{CBC79926-9BDB-4DFF-A55F-AECF41841190}" dt="2023-10-17T19:40:44.546" v="2425" actId="20577"/>
          <ac:spMkLst>
            <pc:docMk/>
            <pc:sldMk cId="2749677808" sldId="260"/>
            <ac:spMk id="2" creationId="{CA4B18BF-F8E4-1F9C-8B9C-1907FB55D101}"/>
          </ac:spMkLst>
        </pc:spChg>
        <pc:spChg chg="mod">
          <ac:chgData name="Chuck Kocher" userId="498f3e8f-7328-4963-ac93-a1a3d9d3665e" providerId="ADAL" clId="{CBC79926-9BDB-4DFF-A55F-AECF41841190}" dt="2023-10-18T19:00:46.345" v="3413" actId="6549"/>
          <ac:spMkLst>
            <pc:docMk/>
            <pc:sldMk cId="2749677808" sldId="260"/>
            <ac:spMk id="3" creationId="{DD3C7FB5-193D-62A1-09E0-9364DC02D4AA}"/>
          </ac:spMkLst>
        </pc:spChg>
      </pc:sldChg>
      <pc:sldChg chg="modSp new mod">
        <pc:chgData name="Chuck Kocher" userId="498f3e8f-7328-4963-ac93-a1a3d9d3665e" providerId="ADAL" clId="{CBC79926-9BDB-4DFF-A55F-AECF41841190}" dt="2023-10-18T19:13:24.452" v="4039" actId="20577"/>
        <pc:sldMkLst>
          <pc:docMk/>
          <pc:sldMk cId="255840494" sldId="261"/>
        </pc:sldMkLst>
        <pc:spChg chg="mod">
          <ac:chgData name="Chuck Kocher" userId="498f3e8f-7328-4963-ac93-a1a3d9d3665e" providerId="ADAL" clId="{CBC79926-9BDB-4DFF-A55F-AECF41841190}" dt="2023-10-18T19:01:10.735" v="3429" actId="20577"/>
          <ac:spMkLst>
            <pc:docMk/>
            <pc:sldMk cId="255840494" sldId="261"/>
            <ac:spMk id="2" creationId="{E8B7FF33-4D2D-E620-81BF-D5643472C15F}"/>
          </ac:spMkLst>
        </pc:spChg>
        <pc:spChg chg="mod">
          <ac:chgData name="Chuck Kocher" userId="498f3e8f-7328-4963-ac93-a1a3d9d3665e" providerId="ADAL" clId="{CBC79926-9BDB-4DFF-A55F-AECF41841190}" dt="2023-10-18T19:13:24.452" v="4039" actId="20577"/>
          <ac:spMkLst>
            <pc:docMk/>
            <pc:sldMk cId="255840494" sldId="261"/>
            <ac:spMk id="3" creationId="{D0B70DA4-F9A0-5CAE-2C5F-A50CF7AD563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A471F-C0A5-8B52-3982-5243F2704F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B25ACB-2618-1814-BD9E-04EEE91DBB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6BC92-F398-EA92-77D2-7497FE0CD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FD81F-4EA3-42B3-A43F-781AB2989DC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D34A2-07B8-FD93-A285-A9D738A26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7B07C-7C96-8AAC-A67B-7A759B176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D4050-DEF9-451B-8D7C-10710F1C2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177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C26C7-2F0E-498B-95A0-A2B0D1EE8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EC751D-7734-B59B-196F-124C2EDDC9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2B260-4DF7-2B7B-923A-668611FD3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FD81F-4EA3-42B3-A43F-781AB2989DC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B80A2-E049-BB03-6369-C403C9226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628A3-8BF3-4E13-F0B8-B92973E85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D4050-DEF9-451B-8D7C-10710F1C2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914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4AB6EF-1305-0EBE-77A4-3523B27D02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7DFB46-0054-54C8-1C09-4BD5779CFC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03E62-0714-06E6-E357-D47051782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FD81F-4EA3-42B3-A43F-781AB2989DC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79FD8-9245-CF35-A17F-B9A519346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FA8D9-CFA9-56D0-ABEE-E56EE8606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D4050-DEF9-451B-8D7C-10710F1C2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272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B32DA-6EAD-1F80-DF8D-B41249D53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222E9-E267-B1E4-D84E-485276D6A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925F16-0243-B291-683D-0EC0F1704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FD81F-4EA3-42B3-A43F-781AB2989DC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95540-CBCE-7D30-7D05-5BCE57B0E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9844AF-45A6-657D-8B8C-C8A0FC703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D4050-DEF9-451B-8D7C-10710F1C2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298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FEB5A-0320-2F63-CEC4-4E8F5C9FF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0DC177-98B3-2E41-6268-FC22D19D05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3AD71F-84AA-FE9A-CDBB-070DA0539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FD81F-4EA3-42B3-A43F-781AB2989DC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CE5F2-EF13-A7C6-B5AC-6A6182F3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477D8-8527-6108-8C04-4B7AAACFD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D4050-DEF9-451B-8D7C-10710F1C2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549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FE3F3-D9D2-120C-8738-62FE90C7D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30AB85-3271-FAA1-BE67-38C0EDF94A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C884AB-5683-4297-D0E4-357E212211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CBF506-ABE7-0AA8-4979-320F1CA4A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FD81F-4EA3-42B3-A43F-781AB2989DC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752D9C-8029-E11A-5FD0-1F64EEB1E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623CE6-5E66-2168-B0B0-DAF182A73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D4050-DEF9-451B-8D7C-10710F1C2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086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907E4-9817-FC4A-B32B-64B978A1A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D70B46-9DB9-3064-BB31-D19EDD95B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790945-888C-BA7C-BE85-16DA7D1034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8B927E-330D-BA91-6EDA-E1F0E64471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D0B2F1-EB79-1864-0715-EC6D379B9F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46336B-B056-C80D-3AFF-03493119B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FD81F-4EA3-42B3-A43F-781AB2989DC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65EE35-B332-CA0E-A12D-02021A60A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756AAA-B3C8-1816-26EE-03BAF458E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D4050-DEF9-451B-8D7C-10710F1C2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666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ED85D-0695-1B0E-BB99-AE802442C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899D2C-BD3D-005A-247C-B0EB81CD5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FD81F-4EA3-42B3-A43F-781AB2989DC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E03713-0F40-686A-DFD1-C5F3DF21A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5A5BAE-7DD7-05C0-E886-7624C7AA1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D4050-DEF9-451B-8D7C-10710F1C2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90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2A97C0-E066-DC0B-D5DD-DEA46CBC2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FD81F-4EA3-42B3-A43F-781AB2989DC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AC18A4-494A-B9B1-428C-934070531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D37AA9-F0DE-0E23-78D3-51C4D491F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D4050-DEF9-451B-8D7C-10710F1C2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374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3D6E5-7209-E628-FF02-3AA502F5C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91758-03AE-234B-32F9-ACB084D43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07FAC-F96B-B0CD-03E8-234A2B0103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75FC6E-9A97-C5B5-A9A7-9C0101EC6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FD81F-4EA3-42B3-A43F-781AB2989DC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0EB50-2D27-0D58-6C49-368ABFC2F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3EED16-7AFA-7DD0-85C1-EA05EB92D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D4050-DEF9-451B-8D7C-10710F1C2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59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F8254-8823-C019-803D-2E2C679D3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9DBF47-1B68-0E60-598B-F2179B0D3B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4B6367-C6F6-AECD-0783-E1297102FF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1AD18C-BAB0-E794-1F63-7FBA43945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FD81F-4EA3-42B3-A43F-781AB2989DC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CD095-BFE7-75AC-BAC9-AB66308E6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416298-239E-ACB1-0804-6B4241315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D4050-DEF9-451B-8D7C-10710F1C2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384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08B276-B688-47A5-ABAE-7C526EFAF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EF9791-BA0B-1898-887F-02F54E1E9D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2A291-5AFC-CC1F-A54F-9D1E02462F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FD81F-4EA3-42B3-A43F-781AB2989DC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6B88-EA4F-4107-9141-F74DB4F224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F497D-3310-A50A-3B87-636A60DC33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D4050-DEF9-451B-8D7C-10710F1C2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82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0C32C-CABF-4E1D-D972-71CD7DB649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Managing Banner Upgrades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B65CFF-B3CF-FB4D-34F9-B6BA5EA54E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Valencia College</a:t>
            </a:r>
          </a:p>
        </p:txBody>
      </p:sp>
    </p:spTree>
    <p:extLst>
      <p:ext uri="{BB962C8B-B14F-4D97-AF65-F5344CB8AC3E}">
        <p14:creationId xmlns:p14="http://schemas.microsoft.com/office/powerpoint/2010/main" val="3821337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5D368-4D5F-5DA6-3624-FB0F01E6F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Valencia’s current AWS Environment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A7740-8FFE-1620-F567-12B0E8BCF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1113394" cy="4954811"/>
          </a:xfrm>
        </p:spPr>
        <p:txBody>
          <a:bodyPr>
            <a:normAutofit fontScale="77500" lnSpcReduction="20000"/>
          </a:bodyPr>
          <a:lstStyle/>
          <a:p>
            <a:r>
              <a:rPr lang="en-US" sz="3000" dirty="0"/>
              <a:t>3 Non-Production environments and 1 Production environment</a:t>
            </a:r>
          </a:p>
          <a:p>
            <a:pPr marL="0" indent="0">
              <a:buNone/>
            </a:pPr>
            <a:endParaRPr lang="en-US" sz="3000" dirty="0"/>
          </a:p>
          <a:p>
            <a:pPr lvl="1"/>
            <a:r>
              <a:rPr lang="en-US" sz="3000" dirty="0"/>
              <a:t>TEST – Banner Test Environment Cloned Every 2 Weeks.</a:t>
            </a:r>
          </a:p>
          <a:p>
            <a:pPr lvl="2"/>
            <a:r>
              <a:rPr lang="en-US" sz="3000" dirty="0"/>
              <a:t>Not Integrated with other systems and used for testing specific processes </a:t>
            </a:r>
          </a:p>
          <a:p>
            <a:pPr lvl="1"/>
            <a:endParaRPr lang="en-US" sz="3000" dirty="0"/>
          </a:p>
          <a:p>
            <a:pPr lvl="1"/>
            <a:r>
              <a:rPr lang="en-US" sz="3000" dirty="0"/>
              <a:t>TRNG – Banner Training Environment Cloned On Demand </a:t>
            </a:r>
          </a:p>
          <a:p>
            <a:pPr lvl="2"/>
            <a:r>
              <a:rPr lang="en-US" sz="3000" dirty="0"/>
              <a:t>Integrated with </a:t>
            </a:r>
            <a:r>
              <a:rPr lang="en-US" sz="3000" dirty="0" err="1"/>
              <a:t>Appworx</a:t>
            </a:r>
            <a:r>
              <a:rPr lang="en-US" sz="3000" dirty="0"/>
              <a:t>/UC4/</a:t>
            </a:r>
            <a:r>
              <a:rPr lang="en-US" sz="3000" dirty="0" err="1"/>
              <a:t>Automic</a:t>
            </a:r>
            <a:r>
              <a:rPr lang="en-US" sz="3000" dirty="0"/>
              <a:t>.</a:t>
            </a:r>
          </a:p>
          <a:p>
            <a:pPr lvl="2"/>
            <a:r>
              <a:rPr lang="en-US" sz="3000" dirty="0"/>
              <a:t>Used for </a:t>
            </a:r>
            <a:r>
              <a:rPr lang="en-US" sz="3000" dirty="0" err="1"/>
              <a:t>Appworx</a:t>
            </a:r>
            <a:r>
              <a:rPr lang="en-US" sz="3000" dirty="0"/>
              <a:t> processing. </a:t>
            </a:r>
          </a:p>
          <a:p>
            <a:pPr lvl="2"/>
            <a:r>
              <a:rPr lang="en-US" sz="3000" dirty="0"/>
              <a:t>SSB9 Project Initiatives</a:t>
            </a:r>
          </a:p>
          <a:p>
            <a:pPr lvl="1"/>
            <a:endParaRPr lang="en-US" sz="3000" dirty="0"/>
          </a:p>
          <a:p>
            <a:pPr lvl="1"/>
            <a:r>
              <a:rPr lang="en-US" sz="3000" dirty="0"/>
              <a:t>PPRD – Banner Pre-Production Environment Cloned on Demand</a:t>
            </a:r>
          </a:p>
          <a:p>
            <a:pPr lvl="2"/>
            <a:r>
              <a:rPr lang="en-US" sz="3000" dirty="0"/>
              <a:t>Fully integrated with other systems (Mirrors Production)</a:t>
            </a:r>
          </a:p>
          <a:p>
            <a:pPr lvl="2"/>
            <a:r>
              <a:rPr lang="en-US" sz="3000" dirty="0"/>
              <a:t>Primary environment used for testing Banner Upgrades</a:t>
            </a:r>
          </a:p>
          <a:p>
            <a:pPr marL="914400" lvl="2" indent="0">
              <a:buNone/>
            </a:pPr>
            <a:r>
              <a:rPr lang="en-US" sz="3000" dirty="0"/>
              <a:t>	</a:t>
            </a:r>
          </a:p>
          <a:p>
            <a:pPr lvl="1"/>
            <a:r>
              <a:rPr lang="en-US" sz="3000" dirty="0"/>
              <a:t>PROD – Production Environment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806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74CFA-6D31-B74E-5E32-7FA7215E0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Valencia’s current strategy to Manage Banner Upgrades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8DB9F-4327-D2EB-EFAF-430EAD78C9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Monitor for Ellucian Release Announcements.</a:t>
            </a:r>
          </a:p>
          <a:p>
            <a:r>
              <a:rPr lang="en-US" dirty="0"/>
              <a:t>Utilize ESM for installing upgrades.</a:t>
            </a:r>
          </a:p>
          <a:p>
            <a:r>
              <a:rPr lang="en-US" dirty="0"/>
              <a:t>Upgrades are installed in our Pre-Production Environment for UAT.</a:t>
            </a:r>
          </a:p>
          <a:p>
            <a:r>
              <a:rPr lang="en-US" dirty="0"/>
              <a:t>Upon UAT approval, upgrades are then installed in Production.</a:t>
            </a:r>
          </a:p>
          <a:p>
            <a:r>
              <a:rPr lang="en-US" dirty="0"/>
              <a:t>Scheduled upgrade production installations are done once a Month.</a:t>
            </a:r>
          </a:p>
          <a:p>
            <a:r>
              <a:rPr lang="en-US" dirty="0"/>
              <a:t>Emergency or On Demand upgrades (ex Yr. End Regulatories) are done as soon as possible (usually during weekdays in the evening). 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29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A6691-224E-7762-309A-E77F1D93E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Current issues encountered with Managing Upgrades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F50CD-46E4-563F-2038-07372DE51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Higher volume of upgrades on a Monthly basis.</a:t>
            </a:r>
          </a:p>
          <a:p>
            <a:r>
              <a:rPr lang="en-US" dirty="0"/>
              <a:t>Quality of upgrades has decreased (more defects).</a:t>
            </a:r>
          </a:p>
          <a:p>
            <a:r>
              <a:rPr lang="en-US" dirty="0"/>
              <a:t>Longer Defect resolution time which results in an increased backlog of upgrades to install and test.</a:t>
            </a:r>
          </a:p>
          <a:p>
            <a:r>
              <a:rPr lang="en-US" dirty="0"/>
              <a:t>Greater impact on Customizations and Integrations that increase testing time and reduce focus on other project initiatives.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961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B18BF-F8E4-1F9C-8B9C-1907FB55D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Addressing the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C7FB5-193D-62A1-09E0-9364DC02D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Formalizing and tightening our Change Management Process by:</a:t>
            </a:r>
          </a:p>
          <a:p>
            <a:pPr lvl="1"/>
            <a:r>
              <a:rPr lang="en-US" dirty="0"/>
              <a:t>Improving communication and process flow (using Microsoft Teams) with our Functional areas that are responsible for the various Banner Modules (Student, Fin, Fin Aid, HR, etc.).</a:t>
            </a:r>
          </a:p>
          <a:p>
            <a:pPr lvl="1"/>
            <a:r>
              <a:rPr lang="en-US" dirty="0"/>
              <a:t>Improved Software tracking (GITLAB) that enables developers to better monitor Custom Code and integrate with Banner upgrades.</a:t>
            </a:r>
          </a:p>
          <a:p>
            <a:pPr lvl="1"/>
            <a:r>
              <a:rPr lang="en-US" dirty="0"/>
              <a:t>Added system flexibility to </a:t>
            </a:r>
            <a:r>
              <a:rPr lang="en-US" dirty="0" err="1"/>
              <a:t>Appworx</a:t>
            </a:r>
            <a:r>
              <a:rPr lang="en-US" dirty="0"/>
              <a:t>/UC4/Atomic by allowing job queues to be stopped/started for upgrade installations without downtime.</a:t>
            </a:r>
          </a:p>
          <a:p>
            <a:pPr lvl="1"/>
            <a:r>
              <a:rPr lang="en-US" dirty="0"/>
              <a:t>Utilize SIG (Strata Information Group) for our DBA Services and Weekend or  overnight upgrade production installs so employees can focus on other project initiatives. </a:t>
            </a:r>
          </a:p>
        </p:txBody>
      </p:sp>
    </p:spTree>
    <p:extLst>
      <p:ext uri="{BB962C8B-B14F-4D97-AF65-F5344CB8AC3E}">
        <p14:creationId xmlns:p14="http://schemas.microsoft.com/office/powerpoint/2010/main" val="2749677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7FF33-4D2D-E620-81BF-D5643472C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next???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70DA4-F9A0-5CAE-2C5F-A50CF7AD5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Request Ellucian to reduce the volume and frequency (Quarterly instead of Monthly?); and improve the quality of Banner upgrades that are released. 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Attend Quarterly Banner DBA/Tech Group Discussions and exchange ideas on how to best manage the volume, frequency, and quality of upgrades.</a:t>
            </a:r>
          </a:p>
          <a:p>
            <a:endParaRPr lang="en-US" sz="2400" dirty="0"/>
          </a:p>
          <a:p>
            <a:r>
              <a:rPr lang="en-US" sz="2400" dirty="0"/>
              <a:t>Any other ideas you would like to share?</a:t>
            </a:r>
          </a:p>
        </p:txBody>
      </p:sp>
    </p:spTree>
    <p:extLst>
      <p:ext uri="{BB962C8B-B14F-4D97-AF65-F5344CB8AC3E}">
        <p14:creationId xmlns:p14="http://schemas.microsoft.com/office/powerpoint/2010/main" val="255840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405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Managing Banner Upgrades</vt:lpstr>
      <vt:lpstr>Valencia’s current AWS Environment</vt:lpstr>
      <vt:lpstr>Valencia’s current strategy to Manage Banner Upgrades</vt:lpstr>
      <vt:lpstr>Current issues encountered with Managing Upgrades</vt:lpstr>
      <vt:lpstr>Addressing the Challenge</vt:lpstr>
      <vt:lpstr>What’s next???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Banner Upgrades</dc:title>
  <dc:creator>Chuck Kocher</dc:creator>
  <cp:lastModifiedBy>Chuck Kocher</cp:lastModifiedBy>
  <cp:revision>1</cp:revision>
  <dcterms:created xsi:type="dcterms:W3CDTF">2023-10-17T17:47:39Z</dcterms:created>
  <dcterms:modified xsi:type="dcterms:W3CDTF">2023-10-18T19:20:35Z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-2135553873</vt:i4>
  </property>
  <property fmtid="{D5CDD505-2E9C-101B-9397-08002B2CF9AE}" pid="3" name="_NewReviewCycle">
    <vt:lpwstr/>
  </property>
  <property fmtid="{D5CDD505-2E9C-101B-9397-08002B2CF9AE}" pid="4" name="_EmailSubject">
    <vt:lpwstr>Banner Upgrades Power Point for FLA Bug</vt:lpwstr>
  </property>
  <property fmtid="{D5CDD505-2E9C-101B-9397-08002B2CF9AE}" pid="5" name="_AuthorEmail">
    <vt:lpwstr>ckocher1@valenciacollege.edu</vt:lpwstr>
  </property>
  <property fmtid="{D5CDD505-2E9C-101B-9397-08002B2CF9AE}" pid="6" name="_AuthorEmailDisplayName">
    <vt:lpwstr>Chuck Kocher</vt:lpwstr>
  </property>
</Properties>
</file>