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255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1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8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0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4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7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4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8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7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2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79C99-A34F-4C22-9B6E-8343B5E6DFBC}" type="datetimeFigureOut">
              <a:rPr lang="en-US" smtClean="0"/>
              <a:pPr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08387-F201-4568-885C-E876E453A5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Current Map of General Education based on Assessment Plans developed from 2009 and 2010</a:t>
            </a:r>
            <a:endParaRPr lang="en-US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24"/>
          <a:stretch/>
        </p:blipFill>
        <p:spPr bwMode="auto">
          <a:xfrm>
            <a:off x="304800" y="1856557"/>
            <a:ext cx="8540750" cy="4795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4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Current Map of General Education based on Assessment Plans developed from 2009 and 2010</vt:lpstr>
    </vt:vector>
  </TitlesOfParts>
  <Company>Valencia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Evidence Team</dc:title>
  <dc:creator>Office of Information Technology</dc:creator>
  <cp:lastModifiedBy>client</cp:lastModifiedBy>
  <cp:revision>22</cp:revision>
  <cp:lastPrinted>2011-06-14T17:04:43Z</cp:lastPrinted>
  <dcterms:created xsi:type="dcterms:W3CDTF">2011-04-13T19:09:34Z</dcterms:created>
  <dcterms:modified xsi:type="dcterms:W3CDTF">2013-02-04T12:55:29Z</dcterms:modified>
</cp:coreProperties>
</file>