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sldIdLst>
    <p:sldId id="256" r:id="rId2"/>
    <p:sldId id="264" r:id="rId3"/>
    <p:sldId id="257" r:id="rId4"/>
    <p:sldId id="258" r:id="rId5"/>
    <p:sldId id="259" r:id="rId6"/>
    <p:sldId id="260" r:id="rId7"/>
    <p:sldId id="261" r:id="rId8"/>
    <p:sldId id="262" r:id="rId9"/>
    <p:sldId id="263"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1" d="100"/>
          <a:sy n="101" d="100"/>
        </p:scale>
        <p:origin x="-258" y="-168"/>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8" name="TextBox 7"/>
          <p:cNvSpPr txBox="1"/>
          <p:nvPr/>
        </p:nvSpPr>
        <p:spPr>
          <a:xfrm>
            <a:off x="1828800" y="3159760"/>
            <a:ext cx="457200" cy="1034129"/>
          </a:xfrm>
          <a:prstGeom prst="rect">
            <a:avLst/>
          </a:prstGeom>
          <a:noFill/>
        </p:spPr>
        <p:txBody>
          <a:bodyPr wrap="square" lIns="0" tIns="9144" rIns="0" bIns="9144" rtlCol="0" anchor="ctr"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2" name="Title 1"/>
          <p:cNvSpPr>
            <a:spLocks noGrp="1"/>
          </p:cNvSpPr>
          <p:nvPr>
            <p:ph type="ctrTitle"/>
          </p:nvPr>
        </p:nvSpPr>
        <p:spPr>
          <a:xfrm>
            <a:off x="777240" y="1219200"/>
            <a:ext cx="7543800" cy="2152650"/>
          </a:xfrm>
        </p:spPr>
        <p:txBody>
          <a:bodyPr>
            <a:noAutofit/>
          </a:bodyPr>
          <a:lstStyle>
            <a:lvl1pPr>
              <a:defRPr sz="6000">
                <a:solidFill>
                  <a:schemeClr val="tx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2133600" y="3375491"/>
            <a:ext cx="6172200" cy="685800"/>
          </a:xfrm>
        </p:spPr>
        <p:txBody>
          <a:bodyPr anchor="ctr"/>
          <a:lstStyle>
            <a:lvl1pPr marL="0" indent="0" algn="l">
              <a:buNone/>
              <a:defRPr>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15" name="Date Placeholder 14"/>
          <p:cNvSpPr>
            <a:spLocks noGrp="1"/>
          </p:cNvSpPr>
          <p:nvPr>
            <p:ph type="dt" sz="half" idx="10"/>
          </p:nvPr>
        </p:nvSpPr>
        <p:spPr/>
        <p:txBody>
          <a:bodyPr/>
          <a:lstStyle/>
          <a:p>
            <a:fld id="{F5E0DA71-8811-465E-BF4F-BEE75DEAAE25}" type="datetimeFigureOut">
              <a:rPr lang="en-US" smtClean="0"/>
              <a:t>6/27/2012</a:t>
            </a:fld>
            <a:endParaRPr lang="en-US"/>
          </a:p>
        </p:txBody>
      </p:sp>
      <p:sp>
        <p:nvSpPr>
          <p:cNvPr id="16" name="Slide Number Placeholder 15"/>
          <p:cNvSpPr>
            <a:spLocks noGrp="1"/>
          </p:cNvSpPr>
          <p:nvPr>
            <p:ph type="sldNum" sz="quarter" idx="11"/>
          </p:nvPr>
        </p:nvSpPr>
        <p:spPr/>
        <p:txBody>
          <a:bodyPr/>
          <a:lstStyle/>
          <a:p>
            <a:fld id="{4961F83F-46FE-46B2-9C09-C78D0CC46AC1}"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133600" y="685801"/>
            <a:ext cx="5791200" cy="3505199"/>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5E0DA71-8811-465E-BF4F-BEE75DEAAE25}" type="datetimeFigureOut">
              <a:rPr lang="en-US" smtClean="0"/>
              <a:t>6/27/2012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1F83F-46FE-46B2-9C09-C78D0CC46AC1}"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09600" y="609601"/>
            <a:ext cx="2133600" cy="51816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895600" y="685801"/>
            <a:ext cx="5029200" cy="4572000"/>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F5E0DA71-8811-465E-BF4F-BEE75DEAAE25}" type="datetimeFigureOut">
              <a:rPr lang="en-US" smtClean="0"/>
              <a:t>6/27/2012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961F83F-46FE-46B2-9C09-C78D0CC46AC1}"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Title 12"/>
          <p:cNvSpPr>
            <a:spLocks noGrp="1"/>
          </p:cNvSpPr>
          <p:nvPr>
            <p:ph type="title"/>
          </p:nvPr>
        </p:nvSpPr>
        <p:spPr/>
        <p:txBody>
          <a:bodyPr/>
          <a:lstStyle/>
          <a:p>
            <a:r>
              <a:rPr lang="en-US" smtClean="0"/>
              <a:t>Click to edit Master title style</a:t>
            </a:r>
            <a:endParaRPr lang="en-US"/>
          </a:p>
        </p:txBody>
      </p:sp>
      <p:sp>
        <p:nvSpPr>
          <p:cNvPr id="14" name="Date Placeholder 13"/>
          <p:cNvSpPr>
            <a:spLocks noGrp="1"/>
          </p:cNvSpPr>
          <p:nvPr>
            <p:ph type="dt" sz="half" idx="10"/>
          </p:nvPr>
        </p:nvSpPr>
        <p:spPr/>
        <p:txBody>
          <a:bodyPr/>
          <a:lstStyle/>
          <a:p>
            <a:fld id="{F5E0DA71-8811-465E-BF4F-BEE75DEAAE25}" type="datetimeFigureOut">
              <a:rPr lang="en-US" smtClean="0"/>
              <a:t>6/27/2012</a:t>
            </a:fld>
            <a:endParaRPr lang="en-US"/>
          </a:p>
        </p:txBody>
      </p:sp>
      <p:sp>
        <p:nvSpPr>
          <p:cNvPr id="15" name="Slide Number Placeholder 14"/>
          <p:cNvSpPr>
            <a:spLocks noGrp="1"/>
          </p:cNvSpPr>
          <p:nvPr>
            <p:ph type="sldNum" sz="quarter" idx="11"/>
          </p:nvPr>
        </p:nvSpPr>
        <p:spPr/>
        <p:txBody>
          <a:bodyPr/>
          <a:lstStyle/>
          <a:p>
            <a:fld id="{4961F83F-46FE-46B2-9C09-C78D0CC46AC1}"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TextBox 7"/>
          <p:cNvSpPr txBox="1"/>
          <p:nvPr/>
        </p:nvSpPr>
        <p:spPr>
          <a:xfrm>
            <a:off x="4267200" y="4074497"/>
            <a:ext cx="457200" cy="1015663"/>
          </a:xfrm>
          <a:prstGeom prst="rect">
            <a:avLst/>
          </a:prstGeom>
          <a:noFill/>
        </p:spPr>
        <p:txBody>
          <a:bodyPr wrap="square" lIns="0" tIns="0" rIns="0" bIns="0" rtlCol="0" anchor="t" anchorCtr="0">
            <a:spAutoFit/>
          </a:bodyPr>
          <a:lstStyle/>
          <a:p>
            <a:r>
              <a:rPr lang="en-US" sz="6600" dirty="0" smtClean="0">
                <a:effectLst>
                  <a:outerShdw blurRad="38100" dist="38100" dir="2700000" algn="tl">
                    <a:srgbClr val="000000">
                      <a:alpha val="43137"/>
                    </a:srgbClr>
                  </a:outerShdw>
                </a:effectLst>
                <a:latin typeface="+mn-lt"/>
              </a:rPr>
              <a:t>{</a:t>
            </a:r>
            <a:endParaRPr lang="en-US" sz="6600" dirty="0">
              <a:effectLst>
                <a:outerShdw blurRad="38100" dist="38100" dir="2700000" algn="tl">
                  <a:srgbClr val="000000">
                    <a:alpha val="43137"/>
                  </a:srgbClr>
                </a:outerShdw>
              </a:effectLst>
              <a:latin typeface="+mn-lt"/>
            </a:endParaRPr>
          </a:p>
        </p:txBody>
      </p:sp>
      <p:sp>
        <p:nvSpPr>
          <p:cNvPr id="3" name="Text Placeholder 2"/>
          <p:cNvSpPr>
            <a:spLocks noGrp="1"/>
          </p:cNvSpPr>
          <p:nvPr>
            <p:ph type="body" idx="1"/>
          </p:nvPr>
        </p:nvSpPr>
        <p:spPr>
          <a:xfrm>
            <a:off x="4572000" y="4267368"/>
            <a:ext cx="3733800" cy="731520"/>
          </a:xfrm>
        </p:spPr>
        <p:txBody>
          <a:bodyPr anchor="ctr">
            <a:normAutofit/>
          </a:bodyPr>
          <a:lstStyle>
            <a:lvl1pPr marL="0" indent="0">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Date Placeholder 11"/>
          <p:cNvSpPr>
            <a:spLocks noGrp="1"/>
          </p:cNvSpPr>
          <p:nvPr>
            <p:ph type="dt" sz="half" idx="10"/>
          </p:nvPr>
        </p:nvSpPr>
        <p:spPr/>
        <p:txBody>
          <a:bodyPr/>
          <a:lstStyle/>
          <a:p>
            <a:fld id="{F5E0DA71-8811-465E-BF4F-BEE75DEAAE25}" type="datetimeFigureOut">
              <a:rPr lang="en-US" smtClean="0"/>
              <a:t>6/27/2012</a:t>
            </a:fld>
            <a:endParaRPr lang="en-US"/>
          </a:p>
        </p:txBody>
      </p:sp>
      <p:sp>
        <p:nvSpPr>
          <p:cNvPr id="13" name="Slide Number Placeholder 12"/>
          <p:cNvSpPr>
            <a:spLocks noGrp="1"/>
          </p:cNvSpPr>
          <p:nvPr>
            <p:ph type="sldNum" sz="quarter" idx="11"/>
          </p:nvPr>
        </p:nvSpPr>
        <p:spPr/>
        <p:txBody>
          <a:bodyPr/>
          <a:lstStyle/>
          <a:p>
            <a:fld id="{4961F83F-46FE-46B2-9C09-C78D0CC46AC1}" type="slidenum">
              <a:rPr lang="en-US" smtClean="0"/>
              <a:t>‹#›</a:t>
            </a:fld>
            <a:endParaRPr lang="en-US"/>
          </a:p>
        </p:txBody>
      </p:sp>
      <p:sp>
        <p:nvSpPr>
          <p:cNvPr id="14" name="Footer Placeholder 13"/>
          <p:cNvSpPr>
            <a:spLocks noGrp="1"/>
          </p:cNvSpPr>
          <p:nvPr>
            <p:ph type="ftr" sz="quarter" idx="12"/>
          </p:nvPr>
        </p:nvSpPr>
        <p:spPr/>
        <p:txBody>
          <a:bodyPr/>
          <a:lstStyle/>
          <a:p>
            <a:endParaRPr lang="en-US"/>
          </a:p>
        </p:txBody>
      </p:sp>
      <p:sp>
        <p:nvSpPr>
          <p:cNvPr id="4" name="Title 3"/>
          <p:cNvSpPr>
            <a:spLocks noGrp="1"/>
          </p:cNvSpPr>
          <p:nvPr>
            <p:ph type="title"/>
          </p:nvPr>
        </p:nvSpPr>
        <p:spPr>
          <a:xfrm>
            <a:off x="2286000" y="1905000"/>
            <a:ext cx="6035040" cy="2350008"/>
          </a:xfrm>
        </p:spPr>
        <p:txBody>
          <a:bodyPr/>
          <a:lstStyle>
            <a:lvl1pPr marL="0" algn="l" defTabSz="914400" rtl="0" eaLnBrk="1" latinLnBrk="0" hangingPunct="1">
              <a:spcBef>
                <a:spcPct val="0"/>
              </a:spcBef>
              <a:buNone/>
              <a:defRPr lang="en-US" sz="5400" b="0" kern="1200" cap="none" dirty="0" smtClean="0">
                <a:solidFill>
                  <a:schemeClr val="tx1"/>
                </a:solidFill>
                <a:effectLst>
                  <a:outerShdw blurRad="38100" dist="38100" dir="2700000" algn="tl">
                    <a:srgbClr val="000000">
                      <a:alpha val="43137"/>
                    </a:srgbClr>
                  </a:outerShdw>
                </a:effectLst>
                <a:latin typeface="+mj-lt"/>
                <a:ea typeface="+mj-ea"/>
                <a:cs typeface="+mj-cs"/>
              </a:defRPr>
            </a:lvl1pPr>
          </a:lstStyle>
          <a:p>
            <a:r>
              <a:rPr lang="en-US" smtClean="0"/>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Date Placeholder 7"/>
          <p:cNvSpPr>
            <a:spLocks noGrp="1"/>
          </p:cNvSpPr>
          <p:nvPr>
            <p:ph type="dt" sz="half" idx="10"/>
          </p:nvPr>
        </p:nvSpPr>
        <p:spPr/>
        <p:txBody>
          <a:bodyPr/>
          <a:lstStyle/>
          <a:p>
            <a:fld id="{F5E0DA71-8811-465E-BF4F-BEE75DEAAE25}" type="datetimeFigureOut">
              <a:rPr lang="en-US" smtClean="0"/>
              <a:t>6/27/2012</a:t>
            </a:fld>
            <a:endParaRPr lang="en-US"/>
          </a:p>
        </p:txBody>
      </p:sp>
      <p:sp>
        <p:nvSpPr>
          <p:cNvPr id="9" name="Slide Number Placeholder 8"/>
          <p:cNvSpPr>
            <a:spLocks noGrp="1"/>
          </p:cNvSpPr>
          <p:nvPr>
            <p:ph type="sldNum" sz="quarter" idx="11"/>
          </p:nvPr>
        </p:nvSpPr>
        <p:spPr/>
        <p:txBody>
          <a:bodyPr/>
          <a:lstStyle/>
          <a:p>
            <a:fld id="{4961F83F-46FE-46B2-9C09-C78D0CC46AC1}" type="slidenum">
              <a:rPr lang="en-US" smtClean="0"/>
              <a:t>‹#›</a:t>
            </a:fld>
            <a:endParaRPr lang="en-US"/>
          </a:p>
        </p:txBody>
      </p:sp>
      <p:sp>
        <p:nvSpPr>
          <p:cNvPr id="10" name="Footer Placeholder 9"/>
          <p:cNvSpPr>
            <a:spLocks noGrp="1"/>
          </p:cNvSpPr>
          <p:nvPr>
            <p:ph type="ftr" sz="quarter" idx="12"/>
          </p:nvPr>
        </p:nvSpPr>
        <p:spPr/>
        <p:txBody>
          <a:bodyPr/>
          <a:lstStyle/>
          <a:p>
            <a:endParaRPr lang="en-US"/>
          </a:p>
        </p:txBody>
      </p:sp>
      <p:sp>
        <p:nvSpPr>
          <p:cNvPr id="11" name="Title 10"/>
          <p:cNvSpPr>
            <a:spLocks noGrp="1"/>
          </p:cNvSpPr>
          <p:nvPr>
            <p:ph type="title"/>
          </p:nvPr>
        </p:nvSpPr>
        <p:spPr/>
        <p:txBody>
          <a:bodyPr/>
          <a:lstStyle/>
          <a:p>
            <a:r>
              <a:rPr lang="en-US" smtClean="0"/>
              <a:t>Click to edit Master title style</a:t>
            </a:r>
            <a:endParaRPr lang="en-US" dirty="0"/>
          </a:p>
        </p:txBody>
      </p:sp>
      <p:sp>
        <p:nvSpPr>
          <p:cNvPr id="5" name="Content Placeholder 4"/>
          <p:cNvSpPr>
            <a:spLocks noGrp="1"/>
          </p:cNvSpPr>
          <p:nvPr>
            <p:ph sz="quarter" idx="13"/>
          </p:nvPr>
        </p:nvSpPr>
        <p:spPr>
          <a:xfrm>
            <a:off x="1344168" y="658368"/>
            <a:ext cx="3273552" cy="3429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Content Placeholder 6"/>
          <p:cNvSpPr>
            <a:spLocks noGrp="1"/>
          </p:cNvSpPr>
          <p:nvPr>
            <p:ph sz="quarter" idx="14"/>
          </p:nvPr>
        </p:nvSpPr>
        <p:spPr>
          <a:xfrm>
            <a:off x="5029200" y="658368"/>
            <a:ext cx="3273552" cy="3432175"/>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4112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344168" y="1371600"/>
            <a:ext cx="3276600"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29200" y="661976"/>
            <a:ext cx="3273552" cy="639762"/>
          </a:xfrm>
        </p:spPr>
        <p:txBody>
          <a:bodyPr anchor="ctr">
            <a:noAutofit/>
          </a:bodyPr>
          <a:lstStyle>
            <a:lvl1pPr marL="0" indent="0">
              <a:buNone/>
              <a:defRPr sz="22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29200" y="1371600"/>
            <a:ext cx="3273552" cy="2743200"/>
          </a:xfrm>
        </p:spPr>
        <p:txBody>
          <a:bodyPr anchor="t"/>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3" name="TextBox 12"/>
          <p:cNvSpPr txBox="1"/>
          <p:nvPr/>
        </p:nvSpPr>
        <p:spPr>
          <a:xfrm>
            <a:off x="105664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8" name="TextBox 17"/>
          <p:cNvSpPr txBox="1"/>
          <p:nvPr/>
        </p:nvSpPr>
        <p:spPr>
          <a:xfrm>
            <a:off x="4780280" y="520192"/>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2" name="Title 11"/>
          <p:cNvSpPr>
            <a:spLocks noGrp="1"/>
          </p:cNvSpPr>
          <p:nvPr>
            <p:ph type="title"/>
          </p:nvPr>
        </p:nvSpPr>
        <p:spPr/>
        <p:txBody>
          <a:bodyPr/>
          <a:lstStyle/>
          <a:p>
            <a:r>
              <a:rPr lang="en-US" smtClean="0"/>
              <a:t>Click to edit Master title style</a:t>
            </a:r>
            <a:endParaRPr lang="en-US" dirty="0"/>
          </a:p>
        </p:txBody>
      </p:sp>
      <p:sp>
        <p:nvSpPr>
          <p:cNvPr id="14" name="Date Placeholder 13"/>
          <p:cNvSpPr>
            <a:spLocks noGrp="1"/>
          </p:cNvSpPr>
          <p:nvPr>
            <p:ph type="dt" sz="half" idx="10"/>
          </p:nvPr>
        </p:nvSpPr>
        <p:spPr/>
        <p:txBody>
          <a:bodyPr/>
          <a:lstStyle/>
          <a:p>
            <a:fld id="{F5E0DA71-8811-465E-BF4F-BEE75DEAAE25}" type="datetimeFigureOut">
              <a:rPr lang="en-US" smtClean="0"/>
              <a:t>6/27/2012</a:t>
            </a:fld>
            <a:endParaRPr lang="en-US"/>
          </a:p>
        </p:txBody>
      </p:sp>
      <p:sp>
        <p:nvSpPr>
          <p:cNvPr id="15" name="Slide Number Placeholder 14"/>
          <p:cNvSpPr>
            <a:spLocks noGrp="1"/>
          </p:cNvSpPr>
          <p:nvPr>
            <p:ph type="sldNum" sz="quarter" idx="11"/>
          </p:nvPr>
        </p:nvSpPr>
        <p:spPr/>
        <p:txBody>
          <a:bodyPr/>
          <a:lstStyle/>
          <a:p>
            <a:fld id="{4961F83F-46FE-46B2-9C09-C78D0CC46AC1}" type="slidenum">
              <a:rPr lang="en-US" smtClean="0"/>
              <a:t>‹#›</a:t>
            </a:fld>
            <a:endParaRPr lang="en-US"/>
          </a:p>
        </p:txBody>
      </p:sp>
      <p:sp>
        <p:nvSpPr>
          <p:cNvPr id="16" name="Footer Placeholder 15"/>
          <p:cNvSpPr>
            <a:spLocks noGrp="1"/>
          </p:cNvSpPr>
          <p:nvPr>
            <p:ph type="ftr" sz="quarter" idx="12"/>
          </p:nvPr>
        </p:nvSpPr>
        <p:spPr/>
        <p:txBody>
          <a:bodyPr/>
          <a:lstStyle/>
          <a:p>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a:p>
        </p:txBody>
      </p:sp>
      <p:sp>
        <p:nvSpPr>
          <p:cNvPr id="7" name="Date Placeholder 6"/>
          <p:cNvSpPr>
            <a:spLocks noGrp="1"/>
          </p:cNvSpPr>
          <p:nvPr>
            <p:ph type="dt" sz="half" idx="10"/>
          </p:nvPr>
        </p:nvSpPr>
        <p:spPr/>
        <p:txBody>
          <a:bodyPr/>
          <a:lstStyle/>
          <a:p>
            <a:fld id="{F5E0DA71-8811-465E-BF4F-BEE75DEAAE25}" type="datetimeFigureOut">
              <a:rPr lang="en-US" smtClean="0"/>
              <a:t>6/27/2012</a:t>
            </a:fld>
            <a:endParaRPr lang="en-US"/>
          </a:p>
        </p:txBody>
      </p:sp>
      <p:sp>
        <p:nvSpPr>
          <p:cNvPr id="8" name="Slide Number Placeholder 7"/>
          <p:cNvSpPr>
            <a:spLocks noGrp="1"/>
          </p:cNvSpPr>
          <p:nvPr>
            <p:ph type="sldNum" sz="quarter" idx="11"/>
          </p:nvPr>
        </p:nvSpPr>
        <p:spPr/>
        <p:txBody>
          <a:bodyPr/>
          <a:lstStyle/>
          <a:p>
            <a:fld id="{4961F83F-46FE-46B2-9C09-C78D0CC46AC1}" type="slidenum">
              <a:rPr lang="en-US" smtClean="0"/>
              <a:t>‹#›</a:t>
            </a:fld>
            <a:endParaRPr lang="en-US"/>
          </a:p>
        </p:txBody>
      </p:sp>
      <p:sp>
        <p:nvSpPr>
          <p:cNvPr id="9" name="Footer Placeholder 8"/>
          <p:cNvSpPr>
            <a:spLocks noGrp="1"/>
          </p:cNvSpPr>
          <p:nvPr>
            <p:ph type="ftr" sz="quarter" idx="12"/>
          </p:nvPr>
        </p:nvSpPr>
        <p:spPr/>
        <p:txBody>
          <a:bodyPr/>
          <a:lstStyle/>
          <a:p>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F5E0DA71-8811-465E-BF4F-BEE75DEAAE25}" type="datetimeFigureOut">
              <a:rPr lang="en-US" smtClean="0"/>
              <a:t>6/27/2012</a:t>
            </a:fld>
            <a:endParaRPr lang="en-US"/>
          </a:p>
        </p:txBody>
      </p:sp>
      <p:sp>
        <p:nvSpPr>
          <p:cNvPr id="6" name="Slide Number Placeholder 5"/>
          <p:cNvSpPr>
            <a:spLocks noGrp="1"/>
          </p:cNvSpPr>
          <p:nvPr>
            <p:ph type="sldNum" sz="quarter" idx="11"/>
          </p:nvPr>
        </p:nvSpPr>
        <p:spPr/>
        <p:txBody>
          <a:bodyPr/>
          <a:lstStyle/>
          <a:p>
            <a:fld id="{4961F83F-46FE-46B2-9C09-C78D0CC46AC1}" type="slidenum">
              <a:rPr lang="en-US" smtClean="0"/>
              <a:t>‹#›</a:t>
            </a:fld>
            <a:endParaRPr lang="en-US"/>
          </a:p>
        </p:txBody>
      </p:sp>
      <p:sp>
        <p:nvSpPr>
          <p:cNvPr id="7" name="Footer Placeholder 6"/>
          <p:cNvSpPr>
            <a:spLocks noGrp="1"/>
          </p:cNvSpPr>
          <p:nvPr>
            <p:ph type="ftr" sz="quarter" idx="12"/>
          </p:nvPr>
        </p:nvSpPr>
        <p:spPr/>
        <p:txBody>
          <a:bodyPr/>
          <a:lstStyle/>
          <a:p>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TextBox 8"/>
          <p:cNvSpPr txBox="1"/>
          <p:nvPr/>
        </p:nvSpPr>
        <p:spPr>
          <a:xfrm>
            <a:off x="5328920" y="1774588"/>
            <a:ext cx="457200" cy="1231106"/>
          </a:xfrm>
          <a:prstGeom prst="rect">
            <a:avLst/>
          </a:prstGeom>
          <a:noFill/>
        </p:spPr>
        <p:txBody>
          <a:bodyPr wrap="square" lIns="0" tIns="0" rIns="0" bIns="0" rtlCol="0" anchor="t" anchorCtr="0">
            <a:spAutoFit/>
          </a:bodyPr>
          <a:lstStyle/>
          <a:p>
            <a:r>
              <a:rPr lang="en-US" sz="8000" dirty="0" smtClean="0">
                <a:effectLst>
                  <a:outerShdw blurRad="38100" dist="38100" dir="2700000" algn="tl">
                    <a:srgbClr val="000000">
                      <a:alpha val="43137"/>
                    </a:srgbClr>
                  </a:outerShdw>
                </a:effectLst>
                <a:latin typeface="+mn-lt"/>
              </a:rPr>
              <a:t>{</a:t>
            </a:r>
            <a:endParaRPr lang="en-US" sz="8000" dirty="0">
              <a:effectLst>
                <a:outerShdw blurRad="38100" dist="38100" dir="2700000" algn="tl">
                  <a:srgbClr val="000000">
                    <a:alpha val="43137"/>
                  </a:srgbClr>
                </a:outerShdw>
              </a:effectLst>
              <a:latin typeface="+mn-lt"/>
            </a:endParaRPr>
          </a:p>
        </p:txBody>
      </p:sp>
      <p:sp>
        <p:nvSpPr>
          <p:cNvPr id="3" name="Content Placeholder 2"/>
          <p:cNvSpPr>
            <a:spLocks noGrp="1"/>
          </p:cNvSpPr>
          <p:nvPr>
            <p:ph idx="1"/>
          </p:nvPr>
        </p:nvSpPr>
        <p:spPr>
          <a:xfrm>
            <a:off x="838200" y="685801"/>
            <a:ext cx="4343400" cy="3429000"/>
          </a:xfrm>
        </p:spPr>
        <p:txBody>
          <a:bodyPr anchor="ct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15000" y="685801"/>
            <a:ext cx="2590800" cy="3429000"/>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5" name="Date Placeholder 14"/>
          <p:cNvSpPr>
            <a:spLocks noGrp="1"/>
          </p:cNvSpPr>
          <p:nvPr>
            <p:ph type="dt" sz="half" idx="10"/>
          </p:nvPr>
        </p:nvSpPr>
        <p:spPr/>
        <p:txBody>
          <a:bodyPr/>
          <a:lstStyle/>
          <a:p>
            <a:fld id="{F5E0DA71-8811-465E-BF4F-BEE75DEAAE25}" type="datetimeFigureOut">
              <a:rPr lang="en-US" smtClean="0"/>
              <a:t>6/27/2012</a:t>
            </a:fld>
            <a:endParaRPr lang="en-US"/>
          </a:p>
        </p:txBody>
      </p:sp>
      <p:sp>
        <p:nvSpPr>
          <p:cNvPr id="16" name="Slide Number Placeholder 15"/>
          <p:cNvSpPr>
            <a:spLocks noGrp="1"/>
          </p:cNvSpPr>
          <p:nvPr>
            <p:ph type="sldNum" sz="quarter" idx="11"/>
          </p:nvPr>
        </p:nvSpPr>
        <p:spPr/>
        <p:txBody>
          <a:bodyPr/>
          <a:lstStyle/>
          <a:p>
            <a:fld id="{4961F83F-46FE-46B2-9C09-C78D0CC46AC1}" type="slidenum">
              <a:rPr lang="en-US" smtClean="0"/>
              <a:t>‹#›</a:t>
            </a:fld>
            <a:endParaRPr lang="en-US"/>
          </a:p>
        </p:txBody>
      </p:sp>
      <p:sp>
        <p:nvSpPr>
          <p:cNvPr id="17" name="Footer Placeholder 16"/>
          <p:cNvSpPr>
            <a:spLocks noGrp="1"/>
          </p:cNvSpPr>
          <p:nvPr>
            <p:ph type="ftr" sz="quarter" idx="12"/>
          </p:nvPr>
        </p:nvSpPr>
        <p:spPr/>
        <p:txBody>
          <a:bodyPr/>
          <a:lstStyle/>
          <a:p>
            <a:endParaRPr lang="en-US"/>
          </a:p>
        </p:txBody>
      </p:sp>
      <p:sp>
        <p:nvSpPr>
          <p:cNvPr id="18" name="Title 17"/>
          <p:cNvSpPr>
            <a:spLocks noGrp="1"/>
          </p:cNvSpPr>
          <p:nvPr>
            <p:ph type="title"/>
          </p:nvPr>
        </p:nvSpPr>
        <p:spPr/>
        <p:txBody>
          <a:body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1219200" y="612775"/>
            <a:ext cx="6705600" cy="2546985"/>
          </a:xfrm>
          <a:effectLst>
            <a:outerShdw blurRad="152400" dist="317500" dir="5400000" sx="90000" sy="-19000" rotWithShape="0">
              <a:prstClr val="black">
                <a:alpha val="15000"/>
              </a:prstClr>
            </a:outerShdw>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2743200" y="3453047"/>
            <a:ext cx="5029200" cy="720804"/>
          </a:xfrm>
        </p:spPr>
        <p:txBody>
          <a:bodyPr anchor="ct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extBox 8"/>
          <p:cNvSpPr txBox="1"/>
          <p:nvPr/>
        </p:nvSpPr>
        <p:spPr>
          <a:xfrm>
            <a:off x="2435352" y="3331464"/>
            <a:ext cx="457200" cy="923330"/>
          </a:xfrm>
          <a:prstGeom prst="rect">
            <a:avLst/>
          </a:prstGeom>
          <a:noFill/>
        </p:spPr>
        <p:txBody>
          <a:bodyPr wrap="square" lIns="0" tIns="0" rIns="0" bIns="0" rtlCol="0" anchor="t" anchorCtr="0">
            <a:spAutoFit/>
          </a:bodyPr>
          <a:lstStyle/>
          <a:p>
            <a:r>
              <a:rPr lang="en-US" sz="6000" dirty="0" smtClean="0">
                <a:effectLst>
                  <a:outerShdw blurRad="38100" dist="38100" dir="2700000" algn="tl">
                    <a:srgbClr val="000000">
                      <a:alpha val="43137"/>
                    </a:srgbClr>
                  </a:outerShdw>
                </a:effectLst>
                <a:latin typeface="+mn-lt"/>
              </a:rPr>
              <a:t>{</a:t>
            </a:r>
            <a:endParaRPr lang="en-US" sz="6000" dirty="0">
              <a:effectLst>
                <a:outerShdw blurRad="38100" dist="38100" dir="2700000" algn="tl">
                  <a:srgbClr val="000000">
                    <a:alpha val="43137"/>
                  </a:srgbClr>
                </a:outerShdw>
              </a:effectLst>
              <a:latin typeface="+mn-lt"/>
            </a:endParaRPr>
          </a:p>
        </p:txBody>
      </p:sp>
      <p:sp>
        <p:nvSpPr>
          <p:cNvPr id="11" name="Title 10"/>
          <p:cNvSpPr>
            <a:spLocks noGrp="1"/>
          </p:cNvSpPr>
          <p:nvPr>
            <p:ph type="title"/>
          </p:nvPr>
        </p:nvSpPr>
        <p:spPr/>
        <p:txBody>
          <a:bodyPr/>
          <a:lstStyle/>
          <a:p>
            <a:r>
              <a:rPr lang="en-US" smtClean="0"/>
              <a:t>Click to edit Master title style</a:t>
            </a:r>
            <a:endParaRPr lang="en-US"/>
          </a:p>
        </p:txBody>
      </p:sp>
      <p:sp>
        <p:nvSpPr>
          <p:cNvPr id="13" name="Date Placeholder 12"/>
          <p:cNvSpPr>
            <a:spLocks noGrp="1"/>
          </p:cNvSpPr>
          <p:nvPr>
            <p:ph type="dt" sz="half" idx="10"/>
          </p:nvPr>
        </p:nvSpPr>
        <p:spPr/>
        <p:txBody>
          <a:bodyPr/>
          <a:lstStyle/>
          <a:p>
            <a:fld id="{F5E0DA71-8811-465E-BF4F-BEE75DEAAE25}" type="datetimeFigureOut">
              <a:rPr lang="en-US" smtClean="0"/>
              <a:t>6/27/2012</a:t>
            </a:fld>
            <a:endParaRPr lang="en-US"/>
          </a:p>
        </p:txBody>
      </p:sp>
      <p:sp>
        <p:nvSpPr>
          <p:cNvPr id="14" name="Slide Number Placeholder 13"/>
          <p:cNvSpPr>
            <a:spLocks noGrp="1"/>
          </p:cNvSpPr>
          <p:nvPr>
            <p:ph type="sldNum" sz="quarter" idx="11"/>
          </p:nvPr>
        </p:nvSpPr>
        <p:spPr/>
        <p:txBody>
          <a:bodyPr/>
          <a:lstStyle/>
          <a:p>
            <a:fld id="{4961F83F-46FE-46B2-9C09-C78D0CC46AC1}" type="slidenum">
              <a:rPr lang="en-US" smtClean="0"/>
              <a:t>‹#›</a:t>
            </a:fld>
            <a:endParaRPr lang="en-US"/>
          </a:p>
        </p:txBody>
      </p:sp>
      <p:sp>
        <p:nvSpPr>
          <p:cNvPr id="15" name="Footer Placeholder 14"/>
          <p:cNvSpPr>
            <a:spLocks noGrp="1"/>
          </p:cNvSpPr>
          <p:nvPr>
            <p:ph type="ftr" sz="quarter" idx="12"/>
          </p:nvPr>
        </p:nvSpPr>
        <p:spPr/>
        <p:txBody>
          <a:bodyPr/>
          <a:lstStyle/>
          <a:p>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a:gsLst>
              <a:gs pos="0">
                <a:schemeClr val="accent6">
                  <a:lumMod val="50000"/>
                  <a:alpha val="36000"/>
                </a:schemeClr>
              </a:gs>
              <a:gs pos="100000">
                <a:schemeClr val="bg2">
                  <a:alpha val="1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rot="19724275">
            <a:off x="1373221" y="1038440"/>
            <a:ext cx="7240620" cy="5706987"/>
          </a:xfrm>
          <a:prstGeom prst="ellipse">
            <a:avLst/>
          </a:prstGeom>
          <a:gradFill flip="none" rotWithShape="1">
            <a:gsLst>
              <a:gs pos="0">
                <a:schemeClr val="accent6">
                  <a:lumMod val="60000"/>
                  <a:lumOff val="40000"/>
                  <a:alpha val="7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rot="17656910">
            <a:off x="-274211" y="1165875"/>
            <a:ext cx="5538472" cy="4480459"/>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rot="19724275">
            <a:off x="3277955" y="116854"/>
            <a:ext cx="6479362" cy="4754757"/>
          </a:xfrm>
          <a:prstGeom prst="ellipse">
            <a:avLst/>
          </a:prstGeom>
          <a:gradFill flip="none" rotWithShape="1">
            <a:gsLst>
              <a:gs pos="0">
                <a:schemeClr val="accent6">
                  <a:lumMod val="60000"/>
                  <a:lumOff val="40000"/>
                  <a:alpha val="8000"/>
                </a:schemeClr>
              </a:gs>
              <a:gs pos="58000">
                <a:schemeClr val="bg2">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777240" y="4876800"/>
            <a:ext cx="7543800" cy="914400"/>
          </a:xfrm>
          <a:prstGeom prst="rect">
            <a:avLst/>
          </a:prstGeom>
        </p:spPr>
        <p:txBody>
          <a:bodyPr vert="horz" lIns="91440" tIns="45720" rIns="91440" bIns="45720" rtlCol="0" anchor="b">
            <a:noAutofit/>
          </a:bodyPr>
          <a:lstStyle/>
          <a:p>
            <a:r>
              <a:rPr lang="en-US" smtClean="0"/>
              <a:t>Click to edit Master title style</a:t>
            </a:r>
            <a:endParaRPr lang="en-US" dirty="0"/>
          </a:p>
        </p:txBody>
      </p:sp>
      <p:sp>
        <p:nvSpPr>
          <p:cNvPr id="3" name="Text Placeholder 2"/>
          <p:cNvSpPr>
            <a:spLocks noGrp="1"/>
          </p:cNvSpPr>
          <p:nvPr>
            <p:ph type="body" idx="1"/>
          </p:nvPr>
        </p:nvSpPr>
        <p:spPr>
          <a:xfrm>
            <a:off x="2133600" y="685801"/>
            <a:ext cx="6096000" cy="3657599"/>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172200" y="6154738"/>
            <a:ext cx="2133600" cy="365125"/>
          </a:xfrm>
          <a:prstGeom prst="rect">
            <a:avLst/>
          </a:prstGeom>
        </p:spPr>
        <p:txBody>
          <a:bodyPr vert="horz" lIns="91440" tIns="45720" rIns="91440" bIns="45720" rtlCol="0" anchor="t"/>
          <a:lstStyle>
            <a:lvl1pPr algn="r">
              <a:defRPr sz="1100">
                <a:solidFill>
                  <a:schemeClr val="tx1">
                    <a:alpha val="60000"/>
                  </a:schemeClr>
                </a:solidFill>
                <a:effectLst/>
              </a:defRPr>
            </a:lvl1pPr>
          </a:lstStyle>
          <a:p>
            <a:fld id="{F5E0DA71-8811-465E-BF4F-BEE75DEAAE25}" type="datetimeFigureOut">
              <a:rPr lang="en-US" smtClean="0"/>
              <a:t>6/27/2012</a:t>
            </a:fld>
            <a:endParaRPr lang="en-US"/>
          </a:p>
        </p:txBody>
      </p:sp>
      <p:sp>
        <p:nvSpPr>
          <p:cNvPr id="5" name="Footer Placeholder 4"/>
          <p:cNvSpPr>
            <a:spLocks noGrp="1"/>
          </p:cNvSpPr>
          <p:nvPr>
            <p:ph type="ftr" sz="quarter" idx="3"/>
          </p:nvPr>
        </p:nvSpPr>
        <p:spPr>
          <a:xfrm>
            <a:off x="822960" y="6154738"/>
            <a:ext cx="4572000" cy="365125"/>
          </a:xfrm>
          <a:prstGeom prst="rect">
            <a:avLst/>
          </a:prstGeom>
        </p:spPr>
        <p:txBody>
          <a:bodyPr vert="horz" lIns="91440" tIns="45720" rIns="91440" bIns="45720" rtlCol="0" anchor="t"/>
          <a:lstStyle>
            <a:lvl1pPr algn="l">
              <a:defRPr sz="1100">
                <a:solidFill>
                  <a:schemeClr val="tx1">
                    <a:alpha val="60000"/>
                  </a:schemeClr>
                </a:solidFill>
                <a:effectLst/>
              </a:defRPr>
            </a:lvl1pPr>
          </a:lstStyle>
          <a:p>
            <a:endParaRPr lang="en-US"/>
          </a:p>
        </p:txBody>
      </p:sp>
      <p:sp>
        <p:nvSpPr>
          <p:cNvPr id="6" name="Slide Number Placeholder 5"/>
          <p:cNvSpPr>
            <a:spLocks noGrp="1"/>
          </p:cNvSpPr>
          <p:nvPr>
            <p:ph type="sldNum" sz="quarter" idx="4"/>
          </p:nvPr>
        </p:nvSpPr>
        <p:spPr>
          <a:xfrm>
            <a:off x="822960" y="5842000"/>
            <a:ext cx="2133600" cy="304800"/>
          </a:xfrm>
          <a:prstGeom prst="rect">
            <a:avLst/>
          </a:prstGeom>
        </p:spPr>
        <p:txBody>
          <a:bodyPr vert="horz" lIns="91440" tIns="45720" rIns="91440" bIns="9144" rtlCol="0" anchor="b"/>
          <a:lstStyle>
            <a:lvl1pPr algn="l">
              <a:defRPr sz="1600">
                <a:solidFill>
                  <a:schemeClr val="tx1">
                    <a:alpha val="60000"/>
                  </a:schemeClr>
                </a:solidFill>
                <a:effectLst/>
              </a:defRPr>
            </a:lvl1pPr>
          </a:lstStyle>
          <a:p>
            <a:fld id="{4961F83F-46FE-46B2-9C09-C78D0CC46AC1}" type="slidenum">
              <a:rPr lang="en-US" smtClean="0"/>
              <a:t>‹#›</a:t>
            </a:fld>
            <a:endParaRPr lang="en-US"/>
          </a:p>
        </p:txBody>
      </p:sp>
    </p:spTree>
  </p:cSld>
  <p:clrMap bg1="dk1" tx1="lt1" bg2="dk2" tx2="lt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spcBef>
          <a:spcPct val="0"/>
        </a:spcBef>
        <a:buNone/>
        <a:defRPr sz="4900" kern="1200">
          <a:solidFill>
            <a:schemeClr val="tx1"/>
          </a:solidFill>
          <a:effectLst>
            <a:outerShdw blurRad="38100" dist="38100" dir="2700000" algn="tl">
              <a:srgbClr val="000000">
                <a:alpha val="43137"/>
              </a:srgbClr>
            </a:outerShdw>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56032" algn="l" defTabSz="914400" rtl="0" eaLnBrk="1" latinLnBrk="0" hangingPunct="1">
        <a:spcBef>
          <a:spcPct val="20000"/>
        </a:spcBef>
        <a:spcAft>
          <a:spcPts val="0"/>
        </a:spcAft>
        <a:buSzPct val="60000"/>
        <a:buFont typeface="Wingdings" pitchFamily="2" charset="2"/>
        <a:buChar char=""/>
        <a:defRPr sz="2100" kern="1200">
          <a:solidFill>
            <a:schemeClr val="tx1"/>
          </a:solidFill>
          <a:effectLst>
            <a:outerShdw blurRad="38100" dist="38100" dir="2700000" algn="tl">
              <a:srgbClr val="000000">
                <a:alpha val="43137"/>
              </a:srgbClr>
            </a:outerShdw>
          </a:effectLst>
          <a:latin typeface="+mn-lt"/>
          <a:ea typeface="+mn-ea"/>
          <a:cs typeface="+mn-cs"/>
        </a:defRPr>
      </a:lvl1pPr>
      <a:lvl2pPr marL="640080" indent="-256032" algn="l" defTabSz="914400" rtl="0" eaLnBrk="1" latinLnBrk="0" hangingPunct="1">
        <a:spcBef>
          <a:spcPct val="20000"/>
        </a:spcBef>
        <a:buSzPct val="60000"/>
        <a:buFont typeface="Wingdings" pitchFamily="2" charset="2"/>
        <a:buChar char=""/>
        <a:defRPr sz="1900" kern="1200">
          <a:solidFill>
            <a:schemeClr val="tx1"/>
          </a:solidFill>
          <a:effectLst>
            <a:outerShdw blurRad="38100" dist="38100" dir="2700000" algn="tl">
              <a:srgbClr val="000000">
                <a:alpha val="43137"/>
              </a:srgbClr>
            </a:outerShdw>
          </a:effectLst>
          <a:latin typeface="+mn-lt"/>
          <a:ea typeface="+mn-ea"/>
          <a:cs typeface="+mn-cs"/>
        </a:defRPr>
      </a:lvl2pPr>
      <a:lvl3pPr marL="1005840" indent="-256032" algn="l" defTabSz="914400" rtl="0" eaLnBrk="1" latinLnBrk="0" hangingPunct="1">
        <a:spcBef>
          <a:spcPct val="20000"/>
        </a:spcBef>
        <a:buSzPct val="60000"/>
        <a:buFont typeface="Wingdings" pitchFamily="2" charset="2"/>
        <a:buChar char=""/>
        <a:defRPr sz="1700" kern="1200">
          <a:solidFill>
            <a:schemeClr val="tx1"/>
          </a:solidFill>
          <a:effectLst>
            <a:outerShdw blurRad="38100" dist="38100" dir="2700000" algn="tl">
              <a:srgbClr val="000000">
                <a:alpha val="43137"/>
              </a:srgbClr>
            </a:outerShdw>
          </a:effectLst>
          <a:latin typeface="+mn-lt"/>
          <a:ea typeface="+mn-ea"/>
          <a:cs typeface="+mn-cs"/>
        </a:defRPr>
      </a:lvl3pPr>
      <a:lvl4pPr marL="1371600" indent="-256032" algn="l" defTabSz="914400" rtl="0" eaLnBrk="1" latinLnBrk="0" hangingPunct="1">
        <a:spcBef>
          <a:spcPct val="20000"/>
        </a:spcBef>
        <a:buSzPct val="60000"/>
        <a:buFont typeface="Wingdings" pitchFamily="2" charset="2"/>
        <a:buChar char=""/>
        <a:defRPr sz="1600" kern="1200">
          <a:solidFill>
            <a:schemeClr val="tx1"/>
          </a:solidFill>
          <a:effectLst>
            <a:outerShdw blurRad="38100" dist="38100" dir="2700000" algn="tl">
              <a:srgbClr val="000000">
                <a:alpha val="43137"/>
              </a:srgbClr>
            </a:outerShdw>
          </a:effectLst>
          <a:latin typeface="+mn-lt"/>
          <a:ea typeface="+mn-ea"/>
          <a:cs typeface="+mn-cs"/>
        </a:defRPr>
      </a:lvl4pPr>
      <a:lvl5pPr marL="1645920" indent="-256032" algn="l" defTabSz="914400" rtl="0" eaLnBrk="1" latinLnBrk="0" hangingPunct="1">
        <a:spcBef>
          <a:spcPct val="20000"/>
        </a:spcBef>
        <a:buSzPct val="60000"/>
        <a:buFont typeface="Wingdings" pitchFamily="2" charset="2"/>
        <a:buChar char=""/>
        <a:defRPr sz="1500" kern="1200">
          <a:solidFill>
            <a:schemeClr val="tx1"/>
          </a:solidFill>
          <a:effectLst>
            <a:outerShdw blurRad="38100" dist="38100" dir="2700000" algn="tl">
              <a:srgbClr val="000000">
                <a:alpha val="43137"/>
              </a:srgbClr>
            </a:outerShdw>
          </a:effectLst>
          <a:latin typeface="+mn-lt"/>
          <a:ea typeface="+mn-ea"/>
          <a:cs typeface="+mn-cs"/>
        </a:defRPr>
      </a:lvl5pPr>
      <a:lvl6pPr marL="196596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6pPr>
      <a:lvl7pPr marL="224028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7pPr>
      <a:lvl8pPr marL="251460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8pPr>
      <a:lvl9pPr marL="2834640" indent="-256032" algn="l" defTabSz="914400" rtl="0" eaLnBrk="1" latinLnBrk="0" hangingPunct="1">
        <a:spcBef>
          <a:spcPct val="20000"/>
        </a:spcBef>
        <a:buSzPct val="60000"/>
        <a:buFont typeface="Wingdings" pitchFamily="2" charset="2"/>
        <a:buChar char=""/>
        <a:defRPr sz="1400" kern="1200">
          <a:solidFill>
            <a:schemeClr val="tx1"/>
          </a:solidFill>
          <a:effectLst>
            <a:outerShdw blurRad="38100" dist="38100" dir="2700000" algn="ctr" rotWithShape="0">
              <a:srgbClr val="000000">
                <a:alpha val="43000"/>
              </a:srgbClr>
            </a:outerShdw>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slide" Target="slide9.xml"/><Relationship Id="rId3" Type="http://schemas.openxmlformats.org/officeDocument/2006/relationships/slide" Target="slide4.xml"/><Relationship Id="rId7" Type="http://schemas.openxmlformats.org/officeDocument/2006/relationships/slide" Target="slide8.xml"/><Relationship Id="rId2" Type="http://schemas.openxmlformats.org/officeDocument/2006/relationships/slide" Target="slide3.xml"/><Relationship Id="rId1" Type="http://schemas.openxmlformats.org/officeDocument/2006/relationships/slideLayout" Target="../slideLayouts/slideLayout2.xml"/><Relationship Id="rId6" Type="http://schemas.openxmlformats.org/officeDocument/2006/relationships/slide" Target="slide7.xml"/><Relationship Id="rId5" Type="http://schemas.openxmlformats.org/officeDocument/2006/relationships/slide" Target="slide6.xml"/><Relationship Id="rId4" Type="http://schemas.openxmlformats.org/officeDocument/2006/relationships/slide" Target="slide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Process Essays</a:t>
            </a:r>
            <a:endParaRPr lang="en-US" dirty="0"/>
          </a:p>
        </p:txBody>
      </p:sp>
      <p:sp>
        <p:nvSpPr>
          <p:cNvPr id="3" name="Subtitle 2"/>
          <p:cNvSpPr>
            <a:spLocks noGrp="1"/>
          </p:cNvSpPr>
          <p:nvPr>
            <p:ph type="subTitle" idx="1"/>
          </p:nvPr>
        </p:nvSpPr>
        <p:spPr/>
        <p:txBody>
          <a:bodyPr>
            <a:normAutofit lnSpcReduction="10000"/>
          </a:bodyPr>
          <a:lstStyle/>
          <a:p>
            <a:r>
              <a:rPr lang="en-US" dirty="0" smtClean="0">
                <a:solidFill>
                  <a:schemeClr val="tx1"/>
                </a:solidFill>
              </a:rPr>
              <a:t>A process essay explains how something happens or how to do something.</a:t>
            </a:r>
            <a:endParaRPr lang="en-US" dirty="0">
              <a:solidFill>
                <a:schemeClr val="tx1"/>
              </a:solidFill>
            </a:endParaRPr>
          </a:p>
        </p:txBody>
      </p:sp>
    </p:spTree>
    <p:extLst>
      <p:ext uri="{BB962C8B-B14F-4D97-AF65-F5344CB8AC3E}">
        <p14:creationId xmlns:p14="http://schemas.microsoft.com/office/powerpoint/2010/main" val="25507073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hlinkClick r:id="rId2" action="ppaction://hlinksldjump"/>
              </a:rPr>
              <a:t>Topic Sentences</a:t>
            </a:r>
            <a:endParaRPr lang="en-US" dirty="0" smtClean="0"/>
          </a:p>
          <a:p>
            <a:r>
              <a:rPr lang="en-US" dirty="0" smtClean="0">
                <a:hlinkClick r:id="rId3" action="ppaction://hlinksldjump"/>
              </a:rPr>
              <a:t>Imperative Mood Use</a:t>
            </a:r>
            <a:endParaRPr lang="en-US" dirty="0" smtClean="0"/>
          </a:p>
          <a:p>
            <a:r>
              <a:rPr lang="en-US" dirty="0" smtClean="0">
                <a:hlinkClick r:id="rId4" action="ppaction://hlinksldjump"/>
              </a:rPr>
              <a:t>Dividing the Process</a:t>
            </a:r>
            <a:endParaRPr lang="en-US" dirty="0" smtClean="0"/>
          </a:p>
          <a:p>
            <a:r>
              <a:rPr lang="en-US" dirty="0" smtClean="0">
                <a:hlinkClick r:id="rId5" action="ppaction://hlinksldjump"/>
              </a:rPr>
              <a:t>Linear Order</a:t>
            </a:r>
            <a:endParaRPr lang="en-US" dirty="0"/>
          </a:p>
          <a:p>
            <a:r>
              <a:rPr lang="en-US" dirty="0" smtClean="0">
                <a:hlinkClick r:id="rId6" action="ppaction://hlinksldjump"/>
              </a:rPr>
              <a:t>Transitions</a:t>
            </a:r>
            <a:endParaRPr lang="en-US" dirty="0" smtClean="0"/>
          </a:p>
          <a:p>
            <a:r>
              <a:rPr lang="en-US" dirty="0" smtClean="0">
                <a:hlinkClick r:id="rId7" action="ppaction://hlinksldjump"/>
              </a:rPr>
              <a:t>Process Essay Checklist</a:t>
            </a:r>
            <a:endParaRPr lang="en-US" dirty="0" smtClean="0"/>
          </a:p>
          <a:p>
            <a:r>
              <a:rPr lang="en-US" dirty="0" smtClean="0">
                <a:hlinkClick r:id="rId8" action="ppaction://hlinksldjump"/>
              </a:rPr>
              <a:t>Checklist continued</a:t>
            </a:r>
            <a:endParaRPr lang="en-US" dirty="0" smtClean="0"/>
          </a:p>
          <a:p>
            <a:endParaRPr lang="en-US" dirty="0"/>
          </a:p>
        </p:txBody>
      </p:sp>
      <p:sp>
        <p:nvSpPr>
          <p:cNvPr id="3" name="Title 2"/>
          <p:cNvSpPr>
            <a:spLocks noGrp="1"/>
          </p:cNvSpPr>
          <p:nvPr>
            <p:ph type="title"/>
          </p:nvPr>
        </p:nvSpPr>
        <p:spPr/>
        <p:txBody>
          <a:bodyPr/>
          <a:lstStyle/>
          <a:p>
            <a:r>
              <a:rPr lang="en-US" dirty="0" smtClean="0"/>
              <a:t>Table of Contents</a:t>
            </a:r>
            <a:endParaRPr lang="en-US" dirty="0"/>
          </a:p>
        </p:txBody>
      </p:sp>
    </p:spTree>
    <p:extLst>
      <p:ext uri="{BB962C8B-B14F-4D97-AF65-F5344CB8AC3E}">
        <p14:creationId xmlns:p14="http://schemas.microsoft.com/office/powerpoint/2010/main" val="26454224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A topic sentence should focus on something that can be explained briefly.</a:t>
            </a:r>
          </a:p>
          <a:p>
            <a:r>
              <a:rPr lang="en-US" dirty="0" smtClean="0"/>
              <a:t>It should clearly state a part of the process (procedure, technique, or routine) that will be expanded on in the paragraph.</a:t>
            </a:r>
            <a:endParaRPr lang="en-US" dirty="0"/>
          </a:p>
        </p:txBody>
      </p:sp>
      <p:sp>
        <p:nvSpPr>
          <p:cNvPr id="2" name="Title 1"/>
          <p:cNvSpPr>
            <a:spLocks noGrp="1"/>
          </p:cNvSpPr>
          <p:nvPr>
            <p:ph type="title"/>
          </p:nvPr>
        </p:nvSpPr>
        <p:spPr/>
        <p:txBody>
          <a:bodyPr/>
          <a:lstStyle/>
          <a:p>
            <a:r>
              <a:rPr lang="en-US" dirty="0" smtClean="0"/>
              <a:t>Topic Sentences</a:t>
            </a:r>
            <a:endParaRPr lang="en-US" dirty="0"/>
          </a:p>
        </p:txBody>
      </p:sp>
    </p:spTree>
    <p:extLst>
      <p:ext uri="{BB962C8B-B14F-4D97-AF65-F5344CB8AC3E}">
        <p14:creationId xmlns:p14="http://schemas.microsoft.com/office/powerpoint/2010/main" val="101489830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When writing instructions, you can use the imperative mood, often called the </a:t>
            </a:r>
            <a:r>
              <a:rPr lang="en-US" i="1" dirty="0" smtClean="0"/>
              <a:t>command</a:t>
            </a:r>
            <a:r>
              <a:rPr lang="en-US" dirty="0" smtClean="0"/>
              <a:t>, to address the reader directly.</a:t>
            </a:r>
            <a:endParaRPr lang="en-US" dirty="0"/>
          </a:p>
          <a:p>
            <a:r>
              <a:rPr lang="en-US" dirty="0" smtClean="0"/>
              <a:t>When using the imperative mood, the subject is understood to be the person reading the piece.  The subject is not stated.</a:t>
            </a:r>
            <a:endParaRPr lang="en-US" dirty="0"/>
          </a:p>
        </p:txBody>
      </p:sp>
      <p:sp>
        <p:nvSpPr>
          <p:cNvPr id="2" name="Title 1"/>
          <p:cNvSpPr>
            <a:spLocks noGrp="1"/>
          </p:cNvSpPr>
          <p:nvPr>
            <p:ph type="title"/>
          </p:nvPr>
        </p:nvSpPr>
        <p:spPr/>
        <p:txBody>
          <a:bodyPr/>
          <a:lstStyle/>
          <a:p>
            <a:r>
              <a:rPr lang="en-US" dirty="0" smtClean="0"/>
              <a:t>Imperative Mood Use</a:t>
            </a:r>
            <a:endParaRPr lang="en-US" dirty="0"/>
          </a:p>
        </p:txBody>
      </p:sp>
    </p:spTree>
    <p:extLst>
      <p:ext uri="{BB962C8B-B14F-4D97-AF65-F5344CB8AC3E}">
        <p14:creationId xmlns:p14="http://schemas.microsoft.com/office/powerpoint/2010/main" val="326201581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The key to successful process writing is to break down the process into small, manageable steps and then to spell out these steps in detail.</a:t>
            </a:r>
          </a:p>
          <a:p>
            <a:r>
              <a:rPr lang="en-US" dirty="0" smtClean="0"/>
              <a:t>Breaking the process down into steps, each with its own function, makes the complex process easier to understand.</a:t>
            </a:r>
            <a:endParaRPr lang="en-US" dirty="0"/>
          </a:p>
        </p:txBody>
      </p:sp>
      <p:sp>
        <p:nvSpPr>
          <p:cNvPr id="2" name="Title 1"/>
          <p:cNvSpPr>
            <a:spLocks noGrp="1"/>
          </p:cNvSpPr>
          <p:nvPr>
            <p:ph type="title"/>
          </p:nvPr>
        </p:nvSpPr>
        <p:spPr/>
        <p:txBody>
          <a:bodyPr/>
          <a:lstStyle/>
          <a:p>
            <a:r>
              <a:rPr lang="en-US" dirty="0" smtClean="0"/>
              <a:t>Dividing the Process</a:t>
            </a:r>
            <a:endParaRPr lang="en-US" dirty="0"/>
          </a:p>
        </p:txBody>
      </p:sp>
    </p:spTree>
    <p:extLst>
      <p:ext uri="{BB962C8B-B14F-4D97-AF65-F5344CB8AC3E}">
        <p14:creationId xmlns:p14="http://schemas.microsoft.com/office/powerpoint/2010/main" val="19939943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Linear order is the arrangement of steps in the order they occur.</a:t>
            </a:r>
          </a:p>
          <a:p>
            <a:r>
              <a:rPr lang="en-US" dirty="0" smtClean="0"/>
              <a:t>You are explaining a specialized process, so you may need to define special terms.</a:t>
            </a:r>
          </a:p>
          <a:p>
            <a:r>
              <a:rPr lang="en-US" dirty="0" smtClean="0"/>
              <a:t>Always remember to specify the materials or tools needed to carry out the process.  Normally, this information should come after the topic sentence so that the reader will be fully prepared to complete the process.</a:t>
            </a:r>
            <a:endParaRPr lang="en-US" dirty="0"/>
          </a:p>
        </p:txBody>
      </p:sp>
      <p:sp>
        <p:nvSpPr>
          <p:cNvPr id="2" name="Title 1"/>
          <p:cNvSpPr>
            <a:spLocks noGrp="1"/>
          </p:cNvSpPr>
          <p:nvPr>
            <p:ph type="title"/>
          </p:nvPr>
        </p:nvSpPr>
        <p:spPr/>
        <p:txBody>
          <a:bodyPr/>
          <a:lstStyle/>
          <a:p>
            <a:r>
              <a:rPr lang="en-US" dirty="0" smtClean="0"/>
              <a:t>Linear Order</a:t>
            </a:r>
            <a:endParaRPr lang="en-US" dirty="0"/>
          </a:p>
        </p:txBody>
      </p:sp>
    </p:spTree>
    <p:extLst>
      <p:ext uri="{BB962C8B-B14F-4D97-AF65-F5344CB8AC3E}">
        <p14:creationId xmlns:p14="http://schemas.microsoft.com/office/powerpoint/2010/main" val="20596398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Process writing should list events in time order.</a:t>
            </a:r>
          </a:p>
          <a:p>
            <a:r>
              <a:rPr lang="en-US" dirty="0" smtClean="0"/>
              <a:t>Transitional expressions that signal that order help your reader.</a:t>
            </a:r>
          </a:p>
          <a:p>
            <a:r>
              <a:rPr lang="en-US" dirty="0" smtClean="0"/>
              <a:t>Time order words: </a:t>
            </a:r>
            <a:r>
              <a:rPr lang="en-US" dirty="0"/>
              <a:t>After, afterward, before, then, once, next, last, </a:t>
            </a:r>
            <a:r>
              <a:rPr lang="en-US" dirty="0" smtClean="0"/>
              <a:t>first</a:t>
            </a:r>
            <a:r>
              <a:rPr lang="en-US" dirty="0"/>
              <a:t>, second, etc., at first, formerly, </a:t>
            </a:r>
            <a:r>
              <a:rPr lang="en-US" dirty="0" smtClean="0"/>
              <a:t>usually</a:t>
            </a:r>
            <a:r>
              <a:rPr lang="en-US" dirty="0"/>
              <a:t>, another, finally, soon, meanwhile, at the same time, </a:t>
            </a:r>
            <a:r>
              <a:rPr lang="en-US" dirty="0" smtClean="0"/>
              <a:t>later</a:t>
            </a:r>
            <a:r>
              <a:rPr lang="en-US" dirty="0"/>
              <a:t>, ordinarily, to begin with, afterwards, generally, in order to, </a:t>
            </a:r>
            <a:r>
              <a:rPr lang="en-US" dirty="0" smtClean="0"/>
              <a:t>previously</a:t>
            </a:r>
            <a:r>
              <a:rPr lang="en-US" dirty="0"/>
              <a:t>, in the meantime, immediately, eventually, concurrently, simultaneously.</a:t>
            </a:r>
          </a:p>
        </p:txBody>
      </p:sp>
      <p:sp>
        <p:nvSpPr>
          <p:cNvPr id="2" name="Title 1"/>
          <p:cNvSpPr>
            <a:spLocks noGrp="1"/>
          </p:cNvSpPr>
          <p:nvPr>
            <p:ph type="title"/>
          </p:nvPr>
        </p:nvSpPr>
        <p:spPr/>
        <p:txBody>
          <a:bodyPr/>
          <a:lstStyle/>
          <a:p>
            <a:r>
              <a:rPr lang="en-US" dirty="0" smtClean="0"/>
              <a:t>Transitions</a:t>
            </a:r>
            <a:endParaRPr lang="en-US" dirty="0"/>
          </a:p>
        </p:txBody>
      </p:sp>
    </p:spTree>
    <p:extLst>
      <p:ext uri="{BB962C8B-B14F-4D97-AF65-F5344CB8AC3E}">
        <p14:creationId xmlns:p14="http://schemas.microsoft.com/office/powerpoint/2010/main" val="367943194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Does the introduction identify the procedure or technique?</a:t>
            </a:r>
          </a:p>
          <a:p>
            <a:r>
              <a:rPr lang="en-US" dirty="0" smtClean="0"/>
              <a:t>Is the reader addressed through the imperative mood (you)?  Is it appropriate for this essay?</a:t>
            </a:r>
          </a:p>
          <a:p>
            <a:r>
              <a:rPr lang="en-US" dirty="0" smtClean="0"/>
              <a:t>Are the steps presented in linear order?  Underline steps that are out of order and draw and arrow to the spot in the essay where it belongs.</a:t>
            </a:r>
          </a:p>
          <a:p>
            <a:r>
              <a:rPr lang="en-US" dirty="0" smtClean="0"/>
              <a:t>Is each step simple and clear?  Mark the steps that need to be explained further.</a:t>
            </a:r>
            <a:endParaRPr lang="en-US" dirty="0"/>
          </a:p>
        </p:txBody>
      </p:sp>
      <p:sp>
        <p:nvSpPr>
          <p:cNvPr id="2" name="Title 1"/>
          <p:cNvSpPr>
            <a:spLocks noGrp="1"/>
          </p:cNvSpPr>
          <p:nvPr>
            <p:ph type="title"/>
          </p:nvPr>
        </p:nvSpPr>
        <p:spPr/>
        <p:txBody>
          <a:bodyPr/>
          <a:lstStyle/>
          <a:p>
            <a:r>
              <a:rPr lang="en-US" dirty="0" smtClean="0"/>
              <a:t>Process Essay Checklist</a:t>
            </a:r>
            <a:endParaRPr lang="en-US" dirty="0"/>
          </a:p>
        </p:txBody>
      </p:sp>
    </p:spTree>
    <p:extLst>
      <p:ext uri="{BB962C8B-B14F-4D97-AF65-F5344CB8AC3E}">
        <p14:creationId xmlns:p14="http://schemas.microsoft.com/office/powerpoint/2010/main" val="2864772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dirty="0" smtClean="0"/>
              <a:t>Does each topic sentence state the procedure?</a:t>
            </a:r>
          </a:p>
          <a:p>
            <a:r>
              <a:rPr lang="en-US" dirty="0" smtClean="0"/>
              <a:t>Is the process divided into simple, logical steps?</a:t>
            </a:r>
          </a:p>
          <a:p>
            <a:r>
              <a:rPr lang="en-US" dirty="0" smtClean="0"/>
              <a:t>Can you expand on any steps to make them more clear?</a:t>
            </a:r>
            <a:endParaRPr lang="en-US" dirty="0"/>
          </a:p>
        </p:txBody>
      </p:sp>
      <p:sp>
        <p:nvSpPr>
          <p:cNvPr id="2" name="Title 1"/>
          <p:cNvSpPr>
            <a:spLocks noGrp="1"/>
          </p:cNvSpPr>
          <p:nvPr>
            <p:ph type="title"/>
          </p:nvPr>
        </p:nvSpPr>
        <p:spPr/>
        <p:txBody>
          <a:bodyPr/>
          <a:lstStyle/>
          <a:p>
            <a:r>
              <a:rPr lang="en-US" dirty="0" smtClean="0"/>
              <a:t>Checklist Continued</a:t>
            </a:r>
            <a:endParaRPr lang="en-US" dirty="0"/>
          </a:p>
        </p:txBody>
      </p:sp>
    </p:spTree>
    <p:extLst>
      <p:ext uri="{BB962C8B-B14F-4D97-AF65-F5344CB8AC3E}">
        <p14:creationId xmlns:p14="http://schemas.microsoft.com/office/powerpoint/2010/main" val="170111581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lemental">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Elemental">
      <a:maj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lemental">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glow" dir="tl">
              <a:rot lat="0" lon="0" rev="19800000"/>
            </a:lightRig>
          </a:scene3d>
          <a:sp3d prstMaterial="metal">
            <a:bevelT w="38100" h="3810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50800" h="50800"/>
          </a:sp3d>
        </a:effectStyle>
      </a:effectStyleLst>
      <a:bgFillStyleLst>
        <a:solidFill>
          <a:schemeClr val="phClr"/>
        </a:solidFill>
        <a:gradFill rotWithShape="1">
          <a:gsLst>
            <a:gs pos="0">
              <a:schemeClr val="phClr">
                <a:tint val="95000"/>
              </a:schemeClr>
            </a:gs>
            <a:gs pos="100000">
              <a:schemeClr val="phClr">
                <a:shade val="40000"/>
                <a:satMod val="180000"/>
              </a:schemeClr>
            </a:gs>
          </a:gsLst>
          <a:lin ang="5400000" scaled="0"/>
        </a:gradFill>
        <a:blipFill>
          <a:blip xmlns:r="http://schemas.openxmlformats.org/officeDocument/2006/relationships" r:embed="rId1">
            <a:duotone>
              <a:schemeClr val="phClr">
                <a:shade val="14000"/>
                <a:satMod val="280000"/>
              </a:schemeClr>
              <a:schemeClr val="phClr">
                <a:tint val="60000"/>
                <a:sat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Elemental</Template>
  <TotalTime>138</TotalTime>
  <Words>446</Words>
  <Application>Microsoft Office PowerPoint</Application>
  <PresentationFormat>On-screen Show (4:3)</PresentationFormat>
  <Paragraphs>36</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Elemental</vt:lpstr>
      <vt:lpstr>Process Essays</vt:lpstr>
      <vt:lpstr>Table of Contents</vt:lpstr>
      <vt:lpstr>Topic Sentences</vt:lpstr>
      <vt:lpstr>Imperative Mood Use</vt:lpstr>
      <vt:lpstr>Dividing the Process</vt:lpstr>
      <vt:lpstr>Linear Order</vt:lpstr>
      <vt:lpstr>Transitions</vt:lpstr>
      <vt:lpstr>Process Essay Checklist</vt:lpstr>
      <vt:lpstr>Checklist Continued</vt:lpstr>
    </vt:vector>
  </TitlesOfParts>
  <Company>Valencia Community College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Process Essays</dc:title>
  <dc:creator>student-wpc</dc:creator>
  <cp:lastModifiedBy>student-wpc</cp:lastModifiedBy>
  <cp:revision>8</cp:revision>
  <dcterms:created xsi:type="dcterms:W3CDTF">2012-06-27T17:38:49Z</dcterms:created>
  <dcterms:modified xsi:type="dcterms:W3CDTF">2012-06-27T19:57:00Z</dcterms:modified>
</cp:coreProperties>
</file>