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61" y="-1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E7C9C-CE72-49A3-9ABB-DD74F986FBA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BB6A1-85B3-41EE-87A4-451B2DAA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4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BB6A1-85B3-41EE-87A4-451B2DAA7F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63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88611C33-AB3A-4C61-9F8A-4017565BECD1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A1C46204-7A08-4834-8B8A-B26F581024F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 to Recognize and Correct Them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Run-on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Sentences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512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2743200"/>
            <a:ext cx="4114800" cy="381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End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98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30377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run-on is two independent clauses that are run together without proper punctuation joining them.</a:t>
            </a: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There are two types of run-ons: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Fused Sentences: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these run-ons have no punctuation at all to join the clauses 	together properly.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Comma Splices: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these run-ons have only a comma to join two clauses 	together, which is wrong. These tend to be the most common 	type of run-on.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Are Run-ons?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21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Fused Sentence Example: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Mario told everyone in the room to be quiet his favorite show was on.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Bev’s clock radio doesn’t work she spilled a glass of soda on it.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Comma Splice Examples: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bus stopped suddenly, I spilled coffee all over my shirt.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Our class wanted to do something for the earthquake victims, we sent a donation to the Red Cross.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Run-on Examples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21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There are three methods for fixing run-ons:</a:t>
            </a: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Use a period and a capital letter to break the two independent clauses into separate sentences.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Use a comma and a coordinating conjunction (FANBOYS) to connect to the two clauses.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Use a semicolon to connect the two clauses.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Fixing Run-ons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25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456176"/>
          </a:xfrm>
        </p:spPr>
        <p:txBody>
          <a:bodyPr/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Use a period and a capital letter: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use this method especially if the clauses are not closely related or if another method would make the sentence too long.</a:t>
            </a: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u="sng" dirty="0" smtClean="0">
                <a:latin typeface="Arial" pitchFamily="34" charset="0"/>
                <a:cs typeface="Arial" pitchFamily="34" charset="0"/>
              </a:rPr>
              <a:t>Run-On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Vicky has a unique style of dressing she wore a man’s tuxedo with a red bowtie to her cousin’s wedding.</a:t>
            </a:r>
          </a:p>
          <a:p>
            <a:pPr algn="l"/>
            <a:r>
              <a:rPr lang="en-US" u="sng" dirty="0" smtClean="0">
                <a:latin typeface="Arial" pitchFamily="34" charset="0"/>
                <a:cs typeface="Arial" pitchFamily="34" charset="0"/>
              </a:rPr>
              <a:t>Corrected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Vicky has a unique style of dressing</a:t>
            </a:r>
            <a:r>
              <a:rPr lang="en-US" b="1" i="1" u="sng" dirty="0" smtClean="0">
                <a:latin typeface="Arial" pitchFamily="34" charset="0"/>
                <a:cs typeface="Arial" pitchFamily="34" charset="0"/>
              </a:rPr>
              <a:t>. S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he wore a man’s tuxedo with a red bowtie to her cousin’s wedding.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Method one: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Period &amp; Capital Letter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21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Use a comma and a coordinating conjunction (FANBOYS):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Coordinating conjunctions: for, and, nor, but, or, yet, so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u="sng" dirty="0" smtClean="0">
                <a:latin typeface="Arial" pitchFamily="34" charset="0"/>
                <a:cs typeface="Arial" pitchFamily="34" charset="0"/>
              </a:rPr>
              <a:t>Run-On: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The library had just closed I couldn’t get any reserved books.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i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u="sng" dirty="0" smtClean="0">
                <a:latin typeface="Arial" pitchFamily="34" charset="0"/>
                <a:cs typeface="Arial" pitchFamily="34" charset="0"/>
              </a:rPr>
              <a:t>Corrected: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The library had just closed</a:t>
            </a:r>
            <a:r>
              <a:rPr lang="en-US" b="1" i="1" u="sng" dirty="0" smtClean="0">
                <a:latin typeface="Arial" pitchFamily="34" charset="0"/>
                <a:cs typeface="Arial" pitchFamily="34" charset="0"/>
              </a:rPr>
              <a:t>, so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I couldn’t get any reserved books.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Method two: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Comma &amp; FANBOYS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05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45617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Use a semicolon to connect the two clauses.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looks like a period above a comma (;).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signals more of a pause than a comma but not quite the full 	pause of a period.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can be used alone or with a conjunctive adverb</a:t>
            </a: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b="1" dirty="0" smtClean="0">
                <a:latin typeface="Arial" pitchFamily="34" charset="0"/>
                <a:cs typeface="Arial" pitchFamily="34" charset="0"/>
              </a:rPr>
              <a:t>Semicolon Alone: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u="sng" dirty="0" smtClean="0">
                <a:latin typeface="Arial" pitchFamily="34" charset="0"/>
                <a:cs typeface="Arial" pitchFamily="34" charset="0"/>
              </a:rPr>
              <a:t>Run-On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I changed that light bulb just last week now it’s blown again.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u="sng" dirty="0" smtClean="0">
                <a:latin typeface="Arial" pitchFamily="34" charset="0"/>
                <a:cs typeface="Arial" pitchFamily="34" charset="0"/>
              </a:rPr>
              <a:t>Corrected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I changed that light bulb just last week</a:t>
            </a:r>
            <a:r>
              <a:rPr lang="en-US" b="1" i="1" u="sng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now it’s blown again.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Method three: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Semicolon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405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latin typeface="Arial" pitchFamily="34" charset="0"/>
                <a:cs typeface="Arial" pitchFamily="34" charset="0"/>
              </a:rPr>
              <a:t>Semicolon &amp; Conjunctive Adverb &amp; Comma: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comma should always follow the conjunctive adverb though.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u="sng" dirty="0" smtClean="0">
                <a:latin typeface="Arial" pitchFamily="34" charset="0"/>
                <a:cs typeface="Arial" pitchFamily="34" charset="0"/>
              </a:rPr>
              <a:t>Run-On: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I dread going to parties my husband loves meeting new people.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u="sng" dirty="0" smtClean="0">
                <a:latin typeface="Arial" pitchFamily="34" charset="0"/>
                <a:cs typeface="Arial" pitchFamily="34" charset="0"/>
              </a:rPr>
              <a:t>Corrected:</a:t>
            </a: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I dread going to parties</a:t>
            </a:r>
            <a:r>
              <a:rPr lang="en-US" b="1" i="1" u="sng" dirty="0" smtClean="0">
                <a:latin typeface="Arial" pitchFamily="34" charset="0"/>
                <a:cs typeface="Arial" pitchFamily="34" charset="0"/>
              </a:rPr>
              <a:t>; however,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my husband loves meeting new people.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Method three: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Semicolon</a:t>
            </a:r>
          </a:p>
        </p:txBody>
      </p:sp>
    </p:spTree>
    <p:extLst>
      <p:ext uri="{BB962C8B-B14F-4D97-AF65-F5344CB8AC3E}">
        <p14:creationId xmlns:p14="http://schemas.microsoft.com/office/powerpoint/2010/main" val="209073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 see if a sentence is a run-on, read it out loud and listen for a break marking two independent clauses. Your voice will probably drop and pause at the break.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Correct run-ons by using one of the following methods: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9144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Period and capital letter</a:t>
            </a:r>
          </a:p>
          <a:p>
            <a:pPr marL="9144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Comma and a coordinating conjunction</a:t>
            </a:r>
          </a:p>
          <a:p>
            <a:pPr marL="9144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Semicolon alone OR with a conjunctive adverb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067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270</TotalTime>
  <Words>453</Words>
  <Application>Microsoft Office PowerPoint</Application>
  <PresentationFormat>On-screen Show (4:3)</PresentationFormat>
  <Paragraphs>74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BlackTie</vt:lpstr>
      <vt:lpstr>Run-on Sentences</vt:lpstr>
      <vt:lpstr>What Are Run-ons?</vt:lpstr>
      <vt:lpstr>Run-on Examples</vt:lpstr>
      <vt:lpstr>Fixing Run-ons</vt:lpstr>
      <vt:lpstr>Method one: Period &amp; Capital Letter</vt:lpstr>
      <vt:lpstr>Method two: Comma &amp; FANBOYS</vt:lpstr>
      <vt:lpstr>Method three: Semicolon</vt:lpstr>
      <vt:lpstr>Method three: Semicolon</vt:lpstr>
      <vt:lpstr>Review:</vt:lpstr>
      <vt:lpstr>The End</vt:lpstr>
    </vt:vector>
  </TitlesOfParts>
  <Company>Valencia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Run-on Sentences</dc:title>
  <dc:creator>Michelle Hair</dc:creator>
  <cp:lastModifiedBy>Michelle Hair</cp:lastModifiedBy>
  <cp:revision>31</cp:revision>
  <dcterms:created xsi:type="dcterms:W3CDTF">2012-05-24T17:12:32Z</dcterms:created>
  <dcterms:modified xsi:type="dcterms:W3CDTF">2012-05-29T20:00:41Z</dcterms:modified>
</cp:coreProperties>
</file>