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6"/>
  </p:notesMasterIdLst>
  <p:sldIdLst>
    <p:sldId id="268" r:id="rId2"/>
    <p:sldId id="256" r:id="rId3"/>
    <p:sldId id="257" r:id="rId4"/>
    <p:sldId id="259" r:id="rId5"/>
    <p:sldId id="270" r:id="rId6"/>
    <p:sldId id="258" r:id="rId7"/>
    <p:sldId id="264" r:id="rId8"/>
    <p:sldId id="265" r:id="rId9"/>
    <p:sldId id="260" r:id="rId10"/>
    <p:sldId id="261" r:id="rId11"/>
    <p:sldId id="267" r:id="rId12"/>
    <p:sldId id="263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38740F-0623-49B4-866C-3CEAE3E8E0CE}" v="18" dt="2020-12-08T13:52:57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1" autoAdjust="0"/>
    <p:restoredTop sz="87045" autoAdjust="0"/>
  </p:normalViewPr>
  <p:slideViewPr>
    <p:cSldViewPr snapToGrid="0" showGuides="1">
      <p:cViewPr varScale="1">
        <p:scale>
          <a:sx n="98" d="100"/>
          <a:sy n="98" d="100"/>
        </p:scale>
        <p:origin x="254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douard@outlook.com" userId="f2f8aed4ea49436f" providerId="LiveId" clId="{816A6339-A73D-4D0F-95A3-122024C32ACC}"/>
    <pc:docChg chg="undo custSel mod addSld delSld modSld sldOrd">
      <pc:chgData name="angedouard@outlook.com" userId="f2f8aed4ea49436f" providerId="LiveId" clId="{816A6339-A73D-4D0F-95A3-122024C32ACC}" dt="2020-12-01T17:35:21.754" v="2174"/>
      <pc:docMkLst>
        <pc:docMk/>
      </pc:docMkLst>
      <pc:sldChg chg="addSp delSp modSp mod setBg modNotesTx">
        <pc:chgData name="angedouard@outlook.com" userId="f2f8aed4ea49436f" providerId="LiveId" clId="{816A6339-A73D-4D0F-95A3-122024C32ACC}" dt="2020-11-30T03:24:29.078" v="451"/>
        <pc:sldMkLst>
          <pc:docMk/>
          <pc:sldMk cId="1551985672" sldId="260"/>
        </pc:sldMkLst>
        <pc:spChg chg="mod ord">
          <ac:chgData name="angedouard@outlook.com" userId="f2f8aed4ea49436f" providerId="LiveId" clId="{816A6339-A73D-4D0F-95A3-122024C32ACC}" dt="2020-11-30T03:21:08.485" v="431" actId="26606"/>
          <ac:spMkLst>
            <pc:docMk/>
            <pc:sldMk cId="1551985672" sldId="260"/>
            <ac:spMk id="2" creationId="{5C52DB53-098A-4B48-90F1-56F764BB32E8}"/>
          </ac:spMkLst>
        </pc:spChg>
        <pc:spChg chg="del">
          <ac:chgData name="angedouard@outlook.com" userId="f2f8aed4ea49436f" providerId="LiveId" clId="{816A6339-A73D-4D0F-95A3-122024C32ACC}" dt="2020-11-30T03:18:44.821" v="411"/>
          <ac:spMkLst>
            <pc:docMk/>
            <pc:sldMk cId="1551985672" sldId="260"/>
            <ac:spMk id="3" creationId="{51827E5C-8EDE-4E26-B803-C3711691039E}"/>
          </ac:spMkLst>
        </pc:spChg>
        <pc:spChg chg="add del">
          <ac:chgData name="angedouard@outlook.com" userId="f2f8aed4ea49436f" providerId="LiveId" clId="{816A6339-A73D-4D0F-95A3-122024C32ACC}" dt="2020-11-30T03:19:27.884" v="413" actId="26606"/>
          <ac:spMkLst>
            <pc:docMk/>
            <pc:sldMk cId="1551985672" sldId="260"/>
            <ac:spMk id="71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3:19:27.884" v="413" actId="26606"/>
          <ac:spMkLst>
            <pc:docMk/>
            <pc:sldMk cId="1551985672" sldId="260"/>
            <ac:spMk id="73" creationId="{AD8D8703-9EB7-42BC-86DE-8F2C26612B88}"/>
          </ac:spMkLst>
        </pc:spChg>
        <pc:spChg chg="add del">
          <ac:chgData name="angedouard@outlook.com" userId="f2f8aed4ea49436f" providerId="LiveId" clId="{816A6339-A73D-4D0F-95A3-122024C32ACC}" dt="2020-11-30T03:20:16.670" v="421" actId="26606"/>
          <ac:spMkLst>
            <pc:docMk/>
            <pc:sldMk cId="1551985672" sldId="260"/>
            <ac:spMk id="75" creationId="{71A32A9E-41F5-4615-AE09-16A2700AA898}"/>
          </ac:spMkLst>
        </pc:spChg>
        <pc:spChg chg="add del">
          <ac:chgData name="angedouard@outlook.com" userId="f2f8aed4ea49436f" providerId="LiveId" clId="{816A6339-A73D-4D0F-95A3-122024C32ACC}" dt="2020-11-30T03:20:16.670" v="421" actId="26606"/>
          <ac:spMkLst>
            <pc:docMk/>
            <pc:sldMk cId="1551985672" sldId="260"/>
            <ac:spMk id="77" creationId="{69F2D923-FC6D-402C-AF7F-48E07A897935}"/>
          </ac:spMkLst>
        </pc:spChg>
        <pc:spChg chg="add del">
          <ac:chgData name="angedouard@outlook.com" userId="f2f8aed4ea49436f" providerId="LiveId" clId="{816A6339-A73D-4D0F-95A3-122024C32ACC}" dt="2020-11-30T03:21:08.188" v="430" actId="26606"/>
          <ac:spMkLst>
            <pc:docMk/>
            <pc:sldMk cId="1551985672" sldId="260"/>
            <ac:spMk id="98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3:21:08.188" v="430" actId="26606"/>
          <ac:spMkLst>
            <pc:docMk/>
            <pc:sldMk cId="1551985672" sldId="260"/>
            <ac:spMk id="100" creationId="{50D1D739-EDC4-4BE6-A073-9B157E1F9069}"/>
          </ac:spMkLst>
        </pc:spChg>
        <pc:spChg chg="add del">
          <ac:chgData name="angedouard@outlook.com" userId="f2f8aed4ea49436f" providerId="LiveId" clId="{816A6339-A73D-4D0F-95A3-122024C32ACC}" dt="2020-11-30T03:21:08.188" v="430" actId="26606"/>
          <ac:spMkLst>
            <pc:docMk/>
            <pc:sldMk cId="1551985672" sldId="260"/>
            <ac:spMk id="102" creationId="{FA505F40-D149-43ED-AF99-35E23BCA8F15}"/>
          </ac:spMkLst>
        </pc:spChg>
        <pc:spChg chg="add del">
          <ac:chgData name="angedouard@outlook.com" userId="f2f8aed4ea49436f" providerId="LiveId" clId="{816A6339-A73D-4D0F-95A3-122024C32ACC}" dt="2020-11-30T03:21:08.188" v="430" actId="26606"/>
          <ac:spMkLst>
            <pc:docMk/>
            <pc:sldMk cId="1551985672" sldId="260"/>
            <ac:spMk id="104" creationId="{6CDD35A4-E546-4AF3-A8B9-AC24C5C9FA70}"/>
          </ac:spMkLst>
        </pc:spChg>
        <pc:spChg chg="add del">
          <ac:chgData name="angedouard@outlook.com" userId="f2f8aed4ea49436f" providerId="LiveId" clId="{816A6339-A73D-4D0F-95A3-122024C32ACC}" dt="2020-11-30T03:19:35.687" v="415" actId="26606"/>
          <ac:spMkLst>
            <pc:docMk/>
            <pc:sldMk cId="1551985672" sldId="260"/>
            <ac:spMk id="3076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3:19:35.687" v="415" actId="26606"/>
          <ac:spMkLst>
            <pc:docMk/>
            <pc:sldMk cId="1551985672" sldId="260"/>
            <ac:spMk id="3077" creationId="{854DEE1C-7FD6-4FA0-A96A-BDF952F199AB}"/>
          </ac:spMkLst>
        </pc:spChg>
        <pc:spChg chg="add del">
          <ac:chgData name="angedouard@outlook.com" userId="f2f8aed4ea49436f" providerId="LiveId" clId="{816A6339-A73D-4D0F-95A3-122024C32ACC}" dt="2020-11-30T03:19:47.470" v="417" actId="26606"/>
          <ac:spMkLst>
            <pc:docMk/>
            <pc:sldMk cId="1551985672" sldId="260"/>
            <ac:spMk id="3079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3:19:47.470" v="417" actId="26606"/>
          <ac:spMkLst>
            <pc:docMk/>
            <pc:sldMk cId="1551985672" sldId="260"/>
            <ac:spMk id="3080" creationId="{96B16DC8-121A-40B5-9489-98D143CF8CFD}"/>
          </ac:spMkLst>
        </pc:spChg>
        <pc:spChg chg="add del">
          <ac:chgData name="angedouard@outlook.com" userId="f2f8aed4ea49436f" providerId="LiveId" clId="{816A6339-A73D-4D0F-95A3-122024C32ACC}" dt="2020-11-30T03:19:54.678" v="419" actId="26606"/>
          <ac:spMkLst>
            <pc:docMk/>
            <pc:sldMk cId="1551985672" sldId="260"/>
            <ac:spMk id="3082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3:19:54.678" v="419" actId="26606"/>
          <ac:spMkLst>
            <pc:docMk/>
            <pc:sldMk cId="1551985672" sldId="260"/>
            <ac:spMk id="3083" creationId="{AD8D8703-9EB7-42BC-86DE-8F2C26612B88}"/>
          </ac:spMkLst>
        </pc:spChg>
        <pc:spChg chg="add del">
          <ac:chgData name="angedouard@outlook.com" userId="f2f8aed4ea49436f" providerId="LiveId" clId="{816A6339-A73D-4D0F-95A3-122024C32ACC}" dt="2020-11-30T03:20:16.670" v="421" actId="26606"/>
          <ac:spMkLst>
            <pc:docMk/>
            <pc:sldMk cId="1551985672" sldId="260"/>
            <ac:spMk id="3085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3:20:16.670" v="421" actId="26606"/>
          <ac:spMkLst>
            <pc:docMk/>
            <pc:sldMk cId="1551985672" sldId="260"/>
            <ac:spMk id="3086" creationId="{B06649EA-9E18-4697-BEFD-3EF214039CD9}"/>
          </ac:spMkLst>
        </pc:spChg>
        <pc:spChg chg="add del">
          <ac:chgData name="angedouard@outlook.com" userId="f2f8aed4ea49436f" providerId="LiveId" clId="{816A6339-A73D-4D0F-95A3-122024C32ACC}" dt="2020-11-30T03:20:25.081" v="423" actId="26606"/>
          <ac:spMkLst>
            <pc:docMk/>
            <pc:sldMk cId="1551985672" sldId="260"/>
            <ac:spMk id="3088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3:20:25.081" v="423" actId="26606"/>
          <ac:spMkLst>
            <pc:docMk/>
            <pc:sldMk cId="1551985672" sldId="260"/>
            <ac:spMk id="3089" creationId="{068EBBB4-DF6A-4503-AA1C-A6E78AF32CB6}"/>
          </ac:spMkLst>
        </pc:spChg>
        <pc:spChg chg="add del">
          <ac:chgData name="angedouard@outlook.com" userId="f2f8aed4ea49436f" providerId="LiveId" clId="{816A6339-A73D-4D0F-95A3-122024C32ACC}" dt="2020-11-30T03:20:25.081" v="423" actId="26606"/>
          <ac:spMkLst>
            <pc:docMk/>
            <pc:sldMk cId="1551985672" sldId="260"/>
            <ac:spMk id="3090" creationId="{2927A7B7-1B6D-432E-B2C4-E71C6C361C26}"/>
          </ac:spMkLst>
        </pc:spChg>
        <pc:spChg chg="add del">
          <ac:chgData name="angedouard@outlook.com" userId="f2f8aed4ea49436f" providerId="LiveId" clId="{816A6339-A73D-4D0F-95A3-122024C32ACC}" dt="2020-11-30T03:20:25.081" v="423" actId="26606"/>
          <ac:spMkLst>
            <pc:docMk/>
            <pc:sldMk cId="1551985672" sldId="260"/>
            <ac:spMk id="3091" creationId="{E27DBEE0-99A4-4464-9371-C89D97E7A956}"/>
          </ac:spMkLst>
        </pc:spChg>
        <pc:spChg chg="add del">
          <ac:chgData name="angedouard@outlook.com" userId="f2f8aed4ea49436f" providerId="LiveId" clId="{816A6339-A73D-4D0F-95A3-122024C32ACC}" dt="2020-11-30T03:20:38.717" v="425" actId="26606"/>
          <ac:spMkLst>
            <pc:docMk/>
            <pc:sldMk cId="1551985672" sldId="260"/>
            <ac:spMk id="3093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3:20:38.717" v="425" actId="26606"/>
          <ac:spMkLst>
            <pc:docMk/>
            <pc:sldMk cId="1551985672" sldId="260"/>
            <ac:spMk id="3094" creationId="{0474BEB6-C205-445B-9C1D-3D4F5FC71A95}"/>
          </ac:spMkLst>
        </pc:spChg>
        <pc:spChg chg="add del">
          <ac:chgData name="angedouard@outlook.com" userId="f2f8aed4ea49436f" providerId="LiveId" clId="{816A6339-A73D-4D0F-95A3-122024C32ACC}" dt="2020-11-30T03:20:38.717" v="425" actId="26606"/>
          <ac:spMkLst>
            <pc:docMk/>
            <pc:sldMk cId="1551985672" sldId="260"/>
            <ac:spMk id="3095" creationId="{2927A7B7-1B6D-432E-B2C4-E71C6C361C26}"/>
          </ac:spMkLst>
        </pc:spChg>
        <pc:spChg chg="add del">
          <ac:chgData name="angedouard@outlook.com" userId="f2f8aed4ea49436f" providerId="LiveId" clId="{816A6339-A73D-4D0F-95A3-122024C32ACC}" dt="2020-11-30T03:20:38.717" v="425" actId="26606"/>
          <ac:spMkLst>
            <pc:docMk/>
            <pc:sldMk cId="1551985672" sldId="260"/>
            <ac:spMk id="3096" creationId="{E27DBEE0-99A4-4464-9371-C89D97E7A956}"/>
          </ac:spMkLst>
        </pc:spChg>
        <pc:spChg chg="add del">
          <ac:chgData name="angedouard@outlook.com" userId="f2f8aed4ea49436f" providerId="LiveId" clId="{816A6339-A73D-4D0F-95A3-122024C32ACC}" dt="2020-11-30T03:21:08.485" v="431" actId="26606"/>
          <ac:spMkLst>
            <pc:docMk/>
            <pc:sldMk cId="1551985672" sldId="260"/>
            <ac:spMk id="3098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3:21:08.485" v="431" actId="26606"/>
          <ac:spMkLst>
            <pc:docMk/>
            <pc:sldMk cId="1551985672" sldId="260"/>
            <ac:spMk id="3099" creationId="{EBDC40C0-E1A7-4F68-ACE9-8D5E7B1F3DB5}"/>
          </ac:spMkLst>
        </pc:spChg>
        <pc:spChg chg="add del">
          <ac:chgData name="angedouard@outlook.com" userId="f2f8aed4ea49436f" providerId="LiveId" clId="{816A6339-A73D-4D0F-95A3-122024C32ACC}" dt="2020-11-30T03:21:08.485" v="431" actId="26606"/>
          <ac:spMkLst>
            <pc:docMk/>
            <pc:sldMk cId="1551985672" sldId="260"/>
            <ac:spMk id="3100" creationId="{6C566B69-4C0B-443D-9422-FEE42F1CA7E8}"/>
          </ac:spMkLst>
        </pc:spChg>
        <pc:spChg chg="add del">
          <ac:chgData name="angedouard@outlook.com" userId="f2f8aed4ea49436f" providerId="LiveId" clId="{816A6339-A73D-4D0F-95A3-122024C32ACC}" dt="2020-11-30T03:21:08.485" v="431" actId="26606"/>
          <ac:spMkLst>
            <pc:docMk/>
            <pc:sldMk cId="1551985672" sldId="260"/>
            <ac:spMk id="3101" creationId="{BE0A882E-BEF2-4019-8A28-318E0E2FBABC}"/>
          </ac:spMkLst>
        </pc:spChg>
        <pc:spChg chg="add">
          <ac:chgData name="angedouard@outlook.com" userId="f2f8aed4ea49436f" providerId="LiveId" clId="{816A6339-A73D-4D0F-95A3-122024C32ACC}" dt="2020-11-30T03:21:08.485" v="431" actId="26606"/>
          <ac:spMkLst>
            <pc:docMk/>
            <pc:sldMk cId="1551985672" sldId="260"/>
            <ac:spMk id="3103" creationId="{0D57E7FA-E8FC-45AC-868F-CDC8144939D6}"/>
          </ac:spMkLst>
        </pc:spChg>
        <pc:spChg chg="add">
          <ac:chgData name="angedouard@outlook.com" userId="f2f8aed4ea49436f" providerId="LiveId" clId="{816A6339-A73D-4D0F-95A3-122024C32ACC}" dt="2020-11-30T03:21:08.485" v="431" actId="26606"/>
          <ac:spMkLst>
            <pc:docMk/>
            <pc:sldMk cId="1551985672" sldId="260"/>
            <ac:spMk id="3104" creationId="{9B8B49ED-6693-497D-8823-F50F891E8DBC}"/>
          </ac:spMkLst>
        </pc:spChg>
        <pc:spChg chg="add">
          <ac:chgData name="angedouard@outlook.com" userId="f2f8aed4ea49436f" providerId="LiveId" clId="{816A6339-A73D-4D0F-95A3-122024C32ACC}" dt="2020-11-30T03:21:08.485" v="431" actId="26606"/>
          <ac:spMkLst>
            <pc:docMk/>
            <pc:sldMk cId="1551985672" sldId="260"/>
            <ac:spMk id="3105" creationId="{8DCD3BD4-4F32-431E-A9C3-8D2DA60CD7D8}"/>
          </ac:spMkLst>
        </pc:spChg>
        <pc:spChg chg="add">
          <ac:chgData name="angedouard@outlook.com" userId="f2f8aed4ea49436f" providerId="LiveId" clId="{816A6339-A73D-4D0F-95A3-122024C32ACC}" dt="2020-11-30T03:21:08.485" v="431" actId="26606"/>
          <ac:spMkLst>
            <pc:docMk/>
            <pc:sldMk cId="1551985672" sldId="260"/>
            <ac:spMk id="3106" creationId="{336AAC24-A98C-465E-AFEE-69D698E77330}"/>
          </ac:spMkLst>
        </pc:spChg>
        <pc:picChg chg="add mod">
          <ac:chgData name="angedouard@outlook.com" userId="f2f8aed4ea49436f" providerId="LiveId" clId="{816A6339-A73D-4D0F-95A3-122024C32ACC}" dt="2020-11-30T03:21:08.485" v="431" actId="26606"/>
          <ac:picMkLst>
            <pc:docMk/>
            <pc:sldMk cId="1551985672" sldId="260"/>
            <ac:picMk id="3074" creationId="{DE3095EA-2843-4313-A710-28DD147FB903}"/>
          </ac:picMkLst>
        </pc:picChg>
      </pc:sldChg>
      <pc:sldChg chg="addSp delSp modSp mod setBg modNotesTx">
        <pc:chgData name="angedouard@outlook.com" userId="f2f8aed4ea49436f" providerId="LiveId" clId="{816A6339-A73D-4D0F-95A3-122024C32ACC}" dt="2020-11-30T13:17:03.861" v="1089" actId="20577"/>
        <pc:sldMkLst>
          <pc:docMk/>
          <pc:sldMk cId="1909647491" sldId="261"/>
        </pc:sldMkLst>
        <pc:spChg chg="mod">
          <ac:chgData name="angedouard@outlook.com" userId="f2f8aed4ea49436f" providerId="LiveId" clId="{816A6339-A73D-4D0F-95A3-122024C32ACC}" dt="2020-11-30T03:24:00.003" v="450" actId="26606"/>
          <ac:spMkLst>
            <pc:docMk/>
            <pc:sldMk cId="1909647491" sldId="261"/>
            <ac:spMk id="2" creationId="{5281A25D-B4D7-4A6A-ABF4-0C180D9C0297}"/>
          </ac:spMkLst>
        </pc:spChg>
        <pc:spChg chg="del">
          <ac:chgData name="angedouard@outlook.com" userId="f2f8aed4ea49436f" providerId="LiveId" clId="{816A6339-A73D-4D0F-95A3-122024C32ACC}" dt="2020-11-30T03:22:52.404" v="432"/>
          <ac:spMkLst>
            <pc:docMk/>
            <pc:sldMk cId="1909647491" sldId="261"/>
            <ac:spMk id="3" creationId="{FFDF7BD5-5F2B-411D-BDFF-595299DD0EA8}"/>
          </ac:spMkLst>
        </pc:spChg>
        <pc:spChg chg="add del">
          <ac:chgData name="angedouard@outlook.com" userId="f2f8aed4ea49436f" providerId="LiveId" clId="{816A6339-A73D-4D0F-95A3-122024C32ACC}" dt="2020-11-30T03:23:59.811" v="449" actId="26606"/>
          <ac:spMkLst>
            <pc:docMk/>
            <pc:sldMk cId="1909647491" sldId="261"/>
            <ac:spMk id="73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3:23:50.699" v="447" actId="26606"/>
          <ac:spMkLst>
            <pc:docMk/>
            <pc:sldMk cId="1909647491" sldId="261"/>
            <ac:spMk id="75" creationId="{687AFE0E-B37D-4531-AFE8-231C8348EAF1}"/>
          </ac:spMkLst>
        </pc:spChg>
        <pc:spChg chg="add">
          <ac:chgData name="angedouard@outlook.com" userId="f2f8aed4ea49436f" providerId="LiveId" clId="{816A6339-A73D-4D0F-95A3-122024C32ACC}" dt="2020-11-30T03:24:00.003" v="450" actId="26606"/>
          <ac:spMkLst>
            <pc:docMk/>
            <pc:sldMk cId="1909647491" sldId="261"/>
            <ac:spMk id="77" creationId="{69F2D923-FC6D-402C-AF7F-48E07A897935}"/>
          </ac:spMkLst>
        </pc:spChg>
        <pc:spChg chg="add del">
          <ac:chgData name="angedouard@outlook.com" userId="f2f8aed4ea49436f" providerId="LiveId" clId="{816A6339-A73D-4D0F-95A3-122024C32ACC}" dt="2020-11-30T03:23:50.699" v="447" actId="26606"/>
          <ac:spMkLst>
            <pc:docMk/>
            <pc:sldMk cId="1909647491" sldId="261"/>
            <ac:spMk id="2056" creationId="{C54E98CD-E8B4-4F61-A600-0ACAA563F227}"/>
          </ac:spMkLst>
        </pc:spChg>
        <pc:spChg chg="add del">
          <ac:chgData name="angedouard@outlook.com" userId="f2f8aed4ea49436f" providerId="LiveId" clId="{816A6339-A73D-4D0F-95A3-122024C32ACC}" dt="2020-11-30T03:23:59.811" v="449" actId="26606"/>
          <ac:spMkLst>
            <pc:docMk/>
            <pc:sldMk cId="1909647491" sldId="261"/>
            <ac:spMk id="2058" creationId="{96B16DC8-121A-40B5-9489-98D143CF8CFD}"/>
          </ac:spMkLst>
        </pc:spChg>
        <pc:spChg chg="add">
          <ac:chgData name="angedouard@outlook.com" userId="f2f8aed4ea49436f" providerId="LiveId" clId="{816A6339-A73D-4D0F-95A3-122024C32ACC}" dt="2020-11-30T03:24:00.003" v="450" actId="26606"/>
          <ac:spMkLst>
            <pc:docMk/>
            <pc:sldMk cId="1909647491" sldId="261"/>
            <ac:spMk id="2060" creationId="{0D57E7FA-E8FC-45AC-868F-CDC8144939D6}"/>
          </ac:spMkLst>
        </pc:spChg>
        <pc:spChg chg="add">
          <ac:chgData name="angedouard@outlook.com" userId="f2f8aed4ea49436f" providerId="LiveId" clId="{816A6339-A73D-4D0F-95A3-122024C32ACC}" dt="2020-11-30T03:24:00.003" v="450" actId="26606"/>
          <ac:spMkLst>
            <pc:docMk/>
            <pc:sldMk cId="1909647491" sldId="261"/>
            <ac:spMk id="2061" creationId="{BD517D21-289D-4850-929A-9D0A854EA154}"/>
          </ac:spMkLst>
        </pc:spChg>
        <pc:picChg chg="add del mod">
          <ac:chgData name="angedouard@outlook.com" userId="f2f8aed4ea49436f" providerId="LiveId" clId="{816A6339-A73D-4D0F-95A3-122024C32ACC}" dt="2020-11-30T03:18:40.708" v="410"/>
          <ac:picMkLst>
            <pc:docMk/>
            <pc:sldMk cId="1909647491" sldId="261"/>
            <ac:picMk id="2050" creationId="{3E2C09CE-A6A4-4B48-BD64-43134525F967}"/>
          </ac:picMkLst>
        </pc:picChg>
        <pc:picChg chg="add mod">
          <ac:chgData name="angedouard@outlook.com" userId="f2f8aed4ea49436f" providerId="LiveId" clId="{816A6339-A73D-4D0F-95A3-122024C32ACC}" dt="2020-11-30T03:24:00.003" v="450" actId="26606"/>
          <ac:picMkLst>
            <pc:docMk/>
            <pc:sldMk cId="1909647491" sldId="261"/>
            <ac:picMk id="2052" creationId="{7DDA7582-C7BF-4917-8FED-16329B238ED2}"/>
          </ac:picMkLst>
        </pc:picChg>
      </pc:sldChg>
      <pc:sldChg chg="delSp mod modNotesTx">
        <pc:chgData name="angedouard@outlook.com" userId="f2f8aed4ea49436f" providerId="LiveId" clId="{816A6339-A73D-4D0F-95A3-122024C32ACC}" dt="2020-11-30T13:23:45.454" v="1581" actId="20577"/>
        <pc:sldMkLst>
          <pc:docMk/>
          <pc:sldMk cId="2889016062" sldId="263"/>
        </pc:sldMkLst>
        <pc:spChg chg="del">
          <ac:chgData name="angedouard@outlook.com" userId="f2f8aed4ea49436f" providerId="LiveId" clId="{816A6339-A73D-4D0F-95A3-122024C32ACC}" dt="2020-11-30T13:17:41.155" v="1090" actId="478"/>
          <ac:spMkLst>
            <pc:docMk/>
            <pc:sldMk cId="2889016062" sldId="263"/>
            <ac:spMk id="4" creationId="{F0BDA1F4-730D-4DBC-96A6-21D39C08A514}"/>
          </ac:spMkLst>
        </pc:spChg>
      </pc:sldChg>
      <pc:sldChg chg="addSp delSp modSp mod setBg delAnim modAnim modNotesTx">
        <pc:chgData name="angedouard@outlook.com" userId="f2f8aed4ea49436f" providerId="LiveId" clId="{816A6339-A73D-4D0F-95A3-122024C32ACC}" dt="2020-11-30T03:42:39.799" v="555" actId="1076"/>
        <pc:sldMkLst>
          <pc:docMk/>
          <pc:sldMk cId="2974605178" sldId="264"/>
        </pc:sldMkLst>
        <pc:spChg chg="mod">
          <ac:chgData name="angedouard@outlook.com" userId="f2f8aed4ea49436f" providerId="LiveId" clId="{816A6339-A73D-4D0F-95A3-122024C32ACC}" dt="2020-11-30T02:56:31.215" v="259" actId="26606"/>
          <ac:spMkLst>
            <pc:docMk/>
            <pc:sldMk cId="2974605178" sldId="264"/>
            <ac:spMk id="2" creationId="{E7D7C19C-83C0-43F3-86B7-274E68D447C4}"/>
          </ac:spMkLst>
        </pc:spChg>
        <pc:spChg chg="add del mod">
          <ac:chgData name="angedouard@outlook.com" userId="f2f8aed4ea49436f" providerId="LiveId" clId="{816A6339-A73D-4D0F-95A3-122024C32ACC}" dt="2020-11-30T03:42:22.266" v="551" actId="478"/>
          <ac:spMkLst>
            <pc:docMk/>
            <pc:sldMk cId="2974605178" sldId="264"/>
            <ac:spMk id="3" creationId="{3723DD36-D95D-4844-9498-F694741B755B}"/>
          </ac:spMkLst>
        </pc:spChg>
        <pc:spChg chg="del">
          <ac:chgData name="angedouard@outlook.com" userId="f2f8aed4ea49436f" providerId="LiveId" clId="{816A6339-A73D-4D0F-95A3-122024C32ACC}" dt="2020-11-30T02:30:51.479" v="0"/>
          <ac:spMkLst>
            <pc:docMk/>
            <pc:sldMk cId="2974605178" sldId="264"/>
            <ac:spMk id="3" creationId="{BE947478-E116-4AF5-BF22-754157F1B11C}"/>
          </ac:spMkLst>
        </pc:spChg>
        <pc:spChg chg="add del mod">
          <ac:chgData name="angedouard@outlook.com" userId="f2f8aed4ea49436f" providerId="LiveId" clId="{816A6339-A73D-4D0F-95A3-122024C32ACC}" dt="2020-11-30T02:47:28.090" v="9" actId="478"/>
          <ac:spMkLst>
            <pc:docMk/>
            <pc:sldMk cId="2974605178" sldId="264"/>
            <ac:spMk id="4" creationId="{B94A5EC6-6B3E-441A-A793-9551D58D6698}"/>
          </ac:spMkLst>
        </pc:spChg>
        <pc:spChg chg="add mod">
          <ac:chgData name="angedouard@outlook.com" userId="f2f8aed4ea49436f" providerId="LiveId" clId="{816A6339-A73D-4D0F-95A3-122024C32ACC}" dt="2020-11-30T02:57:45.869" v="275" actId="688"/>
          <ac:spMkLst>
            <pc:docMk/>
            <pc:sldMk cId="2974605178" sldId="264"/>
            <ac:spMk id="5" creationId="{935D996E-BE46-4DCF-B94D-239093720591}"/>
          </ac:spMkLst>
        </pc:spChg>
        <pc:spChg chg="add mod">
          <ac:chgData name="angedouard@outlook.com" userId="f2f8aed4ea49436f" providerId="LiveId" clId="{816A6339-A73D-4D0F-95A3-122024C32ACC}" dt="2020-11-30T03:42:30.167" v="554" actId="478"/>
          <ac:spMkLst>
            <pc:docMk/>
            <pc:sldMk cId="2974605178" sldId="264"/>
            <ac:spMk id="7" creationId="{FFB2FC2D-D96B-48C2-9CDF-D618C516C53E}"/>
          </ac:spMkLst>
        </pc:spChg>
        <pc:spChg chg="add mod">
          <ac:chgData name="angedouard@outlook.com" userId="f2f8aed4ea49436f" providerId="LiveId" clId="{816A6339-A73D-4D0F-95A3-122024C32ACC}" dt="2020-11-30T02:58:07.149" v="278" actId="688"/>
          <ac:spMkLst>
            <pc:docMk/>
            <pc:sldMk cId="2974605178" sldId="264"/>
            <ac:spMk id="19" creationId="{D057C155-831D-488E-95B2-E7539BCC8841}"/>
          </ac:spMkLst>
        </pc:spChg>
        <pc:spChg chg="add del mod">
          <ac:chgData name="angedouard@outlook.com" userId="f2f8aed4ea49436f" providerId="LiveId" clId="{816A6339-A73D-4D0F-95A3-122024C32ACC}" dt="2020-11-30T02:59:41.130" v="286" actId="478"/>
          <ac:spMkLst>
            <pc:docMk/>
            <pc:sldMk cId="2974605178" sldId="264"/>
            <ac:spMk id="21" creationId="{E09A18F2-0A5B-4350-BF27-FFD05241B160}"/>
          </ac:spMkLst>
        </pc:spChg>
        <pc:spChg chg="add del">
          <ac:chgData name="angedouard@outlook.com" userId="f2f8aed4ea49436f" providerId="LiveId" clId="{816A6339-A73D-4D0F-95A3-122024C32ACC}" dt="2020-11-30T02:56:09.710" v="256" actId="26606"/>
          <ac:spMkLst>
            <pc:docMk/>
            <pc:sldMk cId="2974605178" sldId="264"/>
            <ac:spMk id="75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2:56:09.710" v="256" actId="26606"/>
          <ac:spMkLst>
            <pc:docMk/>
            <pc:sldMk cId="2974605178" sldId="264"/>
            <ac:spMk id="77" creationId="{50822218-0828-4B6C-924D-D40E4C0E7A4E}"/>
          </ac:spMkLst>
        </pc:spChg>
        <pc:spChg chg="add del">
          <ac:chgData name="angedouard@outlook.com" userId="f2f8aed4ea49436f" providerId="LiveId" clId="{816A6339-A73D-4D0F-95A3-122024C32ACC}" dt="2020-11-30T02:56:31.167" v="258" actId="26606"/>
          <ac:spMkLst>
            <pc:docMk/>
            <pc:sldMk cId="2974605178" sldId="264"/>
            <ac:spMk id="79" creationId="{FA505F40-D149-43ED-AF99-35E23BCA8F15}"/>
          </ac:spMkLst>
        </pc:spChg>
        <pc:spChg chg="add del">
          <ac:chgData name="angedouard@outlook.com" userId="f2f8aed4ea49436f" providerId="LiveId" clId="{816A6339-A73D-4D0F-95A3-122024C32ACC}" dt="2020-11-30T02:56:31.167" v="258" actId="26606"/>
          <ac:spMkLst>
            <pc:docMk/>
            <pc:sldMk cId="2974605178" sldId="264"/>
            <ac:spMk id="81" creationId="{552309E5-CDC5-4689-B459-780990ADE7A4}"/>
          </ac:spMkLst>
        </pc:spChg>
        <pc:spChg chg="add del">
          <ac:chgData name="angedouard@outlook.com" userId="f2f8aed4ea49436f" providerId="LiveId" clId="{816A6339-A73D-4D0F-95A3-122024C32ACC}" dt="2020-11-30T02:56:31.167" v="258" actId="26606"/>
          <ac:spMkLst>
            <pc:docMk/>
            <pc:sldMk cId="2974605178" sldId="264"/>
            <ac:spMk id="1032" creationId="{0D57E7FA-E8FC-45AC-868F-CDC8144939D6}"/>
          </ac:spMkLst>
        </pc:spChg>
        <pc:spChg chg="add del">
          <ac:chgData name="angedouard@outlook.com" userId="f2f8aed4ea49436f" providerId="LiveId" clId="{816A6339-A73D-4D0F-95A3-122024C32ACC}" dt="2020-11-30T02:56:31.167" v="258" actId="26606"/>
          <ac:spMkLst>
            <pc:docMk/>
            <pc:sldMk cId="2974605178" sldId="264"/>
            <ac:spMk id="1033" creationId="{984E8A5F-8F29-4175-AA4B-B9BEB4434783}"/>
          </ac:spMkLst>
        </pc:spChg>
        <pc:spChg chg="add">
          <ac:chgData name="angedouard@outlook.com" userId="f2f8aed4ea49436f" providerId="LiveId" clId="{816A6339-A73D-4D0F-95A3-122024C32ACC}" dt="2020-11-30T02:56:31.215" v="259" actId="26606"/>
          <ac:spMkLst>
            <pc:docMk/>
            <pc:sldMk cId="2974605178" sldId="264"/>
            <ac:spMk id="1035" creationId="{0D57E7FA-E8FC-45AC-868F-CDC8144939D6}"/>
          </ac:spMkLst>
        </pc:spChg>
        <pc:spChg chg="add">
          <ac:chgData name="angedouard@outlook.com" userId="f2f8aed4ea49436f" providerId="LiveId" clId="{816A6339-A73D-4D0F-95A3-122024C32ACC}" dt="2020-11-30T02:56:31.215" v="259" actId="26606"/>
          <ac:spMkLst>
            <pc:docMk/>
            <pc:sldMk cId="2974605178" sldId="264"/>
            <ac:spMk id="1036" creationId="{0D3E573C-3958-42CC-A225-6B8B07B0F6C9}"/>
          </ac:spMkLst>
        </pc:spChg>
        <pc:spChg chg="add">
          <ac:chgData name="angedouard@outlook.com" userId="f2f8aed4ea49436f" providerId="LiveId" clId="{816A6339-A73D-4D0F-95A3-122024C32ACC}" dt="2020-11-30T02:56:31.215" v="259" actId="26606"/>
          <ac:spMkLst>
            <pc:docMk/>
            <pc:sldMk cId="2974605178" sldId="264"/>
            <ac:spMk id="1037" creationId="{F03C4ABB-83AD-4F62-92AA-640CE4374C3A}"/>
          </ac:spMkLst>
        </pc:spChg>
        <pc:spChg chg="add">
          <ac:chgData name="angedouard@outlook.com" userId="f2f8aed4ea49436f" providerId="LiveId" clId="{816A6339-A73D-4D0F-95A3-122024C32ACC}" dt="2020-11-30T02:56:31.215" v="259" actId="26606"/>
          <ac:spMkLst>
            <pc:docMk/>
            <pc:sldMk cId="2974605178" sldId="264"/>
            <ac:spMk id="1038" creationId="{337AE4E8-E01E-4FD9-89B2-91EF5C7DD54E}"/>
          </ac:spMkLst>
        </pc:spChg>
        <pc:picChg chg="add mod">
          <ac:chgData name="angedouard@outlook.com" userId="f2f8aed4ea49436f" providerId="LiveId" clId="{816A6339-A73D-4D0F-95A3-122024C32ACC}" dt="2020-11-30T03:42:39.799" v="555" actId="1076"/>
          <ac:picMkLst>
            <pc:docMk/>
            <pc:sldMk cId="2974605178" sldId="264"/>
            <ac:picMk id="20" creationId="{36D995EF-77BC-4D7E-BD30-C20860FFCFC9}"/>
          </ac:picMkLst>
        </pc:picChg>
        <pc:picChg chg="add del mod ord">
          <ac:chgData name="angedouard@outlook.com" userId="f2f8aed4ea49436f" providerId="LiveId" clId="{816A6339-A73D-4D0F-95A3-122024C32ACC}" dt="2020-11-30T03:42:30.167" v="554" actId="478"/>
          <ac:picMkLst>
            <pc:docMk/>
            <pc:sldMk cId="2974605178" sldId="264"/>
            <ac:picMk id="1026" creationId="{761D1130-32EE-40E1-B635-12733EE047C0}"/>
          </ac:picMkLst>
        </pc:picChg>
        <pc:picChg chg="add mod ord">
          <ac:chgData name="angedouard@outlook.com" userId="f2f8aed4ea49436f" providerId="LiveId" clId="{816A6339-A73D-4D0F-95A3-122024C32ACC}" dt="2020-11-30T02:56:38.991" v="263" actId="1076"/>
          <ac:picMkLst>
            <pc:docMk/>
            <pc:sldMk cId="2974605178" sldId="264"/>
            <ac:picMk id="1028" creationId="{E6193AD2-71D7-440B-A15F-B8C02D683320}"/>
          </ac:picMkLst>
        </pc:picChg>
        <pc:picChg chg="add mod">
          <ac:chgData name="angedouard@outlook.com" userId="f2f8aed4ea49436f" providerId="LiveId" clId="{816A6339-A73D-4D0F-95A3-122024C32ACC}" dt="2020-11-30T02:56:46.985" v="267" actId="1076"/>
          <ac:picMkLst>
            <pc:docMk/>
            <pc:sldMk cId="2974605178" sldId="264"/>
            <ac:picMk id="1030" creationId="{63320B96-8BCE-4E95-BE7D-33073D4A55AB}"/>
          </ac:picMkLst>
        </pc:picChg>
      </pc:sldChg>
      <pc:sldChg chg="modNotesTx">
        <pc:chgData name="angedouard@outlook.com" userId="f2f8aed4ea49436f" providerId="LiveId" clId="{816A6339-A73D-4D0F-95A3-122024C32ACC}" dt="2020-11-30T03:09:38.217" v="376" actId="20577"/>
        <pc:sldMkLst>
          <pc:docMk/>
          <pc:sldMk cId="4034011917" sldId="265"/>
        </pc:sldMkLst>
      </pc:sldChg>
      <pc:sldChg chg="modSp mod">
        <pc:chgData name="angedouard@outlook.com" userId="f2f8aed4ea49436f" providerId="LiveId" clId="{816A6339-A73D-4D0F-95A3-122024C32ACC}" dt="2020-11-30T13:23:54.873" v="1582" actId="20577"/>
        <pc:sldMkLst>
          <pc:docMk/>
          <pc:sldMk cId="951652765" sldId="266"/>
        </pc:sldMkLst>
        <pc:spChg chg="mod">
          <ac:chgData name="angedouard@outlook.com" userId="f2f8aed4ea49436f" providerId="LiveId" clId="{816A6339-A73D-4D0F-95A3-122024C32ACC}" dt="2020-11-30T13:23:54.873" v="1582" actId="20577"/>
          <ac:spMkLst>
            <pc:docMk/>
            <pc:sldMk cId="951652765" sldId="266"/>
            <ac:spMk id="3" creationId="{EB6EF8BC-39F0-498D-B0B1-7A4D447A367F}"/>
          </ac:spMkLst>
        </pc:spChg>
      </pc:sldChg>
      <pc:sldChg chg="addSp delSp modSp new mod modAnim modNotesTx">
        <pc:chgData name="angedouard@outlook.com" userId="f2f8aed4ea49436f" providerId="LiveId" clId="{816A6339-A73D-4D0F-95A3-122024C32ACC}" dt="2020-11-30T03:16:17.547" v="404"/>
        <pc:sldMkLst>
          <pc:docMk/>
          <pc:sldMk cId="158685402" sldId="267"/>
        </pc:sldMkLst>
        <pc:spChg chg="mod">
          <ac:chgData name="angedouard@outlook.com" userId="f2f8aed4ea49436f" providerId="LiveId" clId="{816A6339-A73D-4D0F-95A3-122024C32ACC}" dt="2020-11-30T03:10:35.019" v="379"/>
          <ac:spMkLst>
            <pc:docMk/>
            <pc:sldMk cId="158685402" sldId="267"/>
            <ac:spMk id="2" creationId="{D6ACA41C-23C9-46AC-BC06-22A7D7076ADB}"/>
          </ac:spMkLst>
        </pc:spChg>
        <pc:spChg chg="del">
          <ac:chgData name="angedouard@outlook.com" userId="f2f8aed4ea49436f" providerId="LiveId" clId="{816A6339-A73D-4D0F-95A3-122024C32ACC}" dt="2020-11-30T03:10:21.112" v="378"/>
          <ac:spMkLst>
            <pc:docMk/>
            <pc:sldMk cId="158685402" sldId="267"/>
            <ac:spMk id="3" creationId="{A967739A-9962-49A8-93EF-84A511B1CA09}"/>
          </ac:spMkLst>
        </pc:spChg>
        <pc:picChg chg="add mod">
          <ac:chgData name="angedouard@outlook.com" userId="f2f8aed4ea49436f" providerId="LiveId" clId="{816A6339-A73D-4D0F-95A3-122024C32ACC}" dt="2020-11-30T03:10:48.312" v="382" actId="1076"/>
          <ac:picMkLst>
            <pc:docMk/>
            <pc:sldMk cId="158685402" sldId="267"/>
            <ac:picMk id="1026" creationId="{1747AA09-51F9-442B-85DA-0E4220ADA79B}"/>
          </ac:picMkLst>
        </pc:picChg>
        <pc:picChg chg="add mod">
          <ac:chgData name="angedouard@outlook.com" userId="f2f8aed4ea49436f" providerId="LiveId" clId="{816A6339-A73D-4D0F-95A3-122024C32ACC}" dt="2020-11-30T03:13:13.407" v="393" actId="1076"/>
          <ac:picMkLst>
            <pc:docMk/>
            <pc:sldMk cId="158685402" sldId="267"/>
            <ac:picMk id="1028" creationId="{BA3790B8-433A-46E0-963E-91DCC152B735}"/>
          </ac:picMkLst>
        </pc:picChg>
        <pc:picChg chg="add mod">
          <ac:chgData name="angedouard@outlook.com" userId="f2f8aed4ea49436f" providerId="LiveId" clId="{816A6339-A73D-4D0F-95A3-122024C32ACC}" dt="2020-11-30T03:13:02.224" v="392" actId="1076"/>
          <ac:picMkLst>
            <pc:docMk/>
            <pc:sldMk cId="158685402" sldId="267"/>
            <ac:picMk id="1030" creationId="{9A10CDF4-DA3E-4A3C-9156-276C18247680}"/>
          </ac:picMkLst>
        </pc:picChg>
      </pc:sldChg>
      <pc:sldChg chg="addSp delSp modSp new mod ord setBg setClrOvrMap">
        <pc:chgData name="angedouard@outlook.com" userId="f2f8aed4ea49436f" providerId="LiveId" clId="{816A6339-A73D-4D0F-95A3-122024C32ACC}" dt="2020-12-01T17:35:21.754" v="2174"/>
        <pc:sldMkLst>
          <pc:docMk/>
          <pc:sldMk cId="1795122437" sldId="268"/>
        </pc:sldMkLst>
        <pc:spChg chg="del">
          <ac:chgData name="angedouard@outlook.com" userId="f2f8aed4ea49436f" providerId="LiveId" clId="{816A6339-A73D-4D0F-95A3-122024C32ACC}" dt="2020-11-30T03:38:44.414" v="537" actId="478"/>
          <ac:spMkLst>
            <pc:docMk/>
            <pc:sldMk cId="1795122437" sldId="268"/>
            <ac:spMk id="2" creationId="{129A6F28-D828-4F0D-8062-9751CFEC7B16}"/>
          </ac:spMkLst>
        </pc:spChg>
        <pc:spChg chg="del">
          <ac:chgData name="angedouard@outlook.com" userId="f2f8aed4ea49436f" providerId="LiveId" clId="{816A6339-A73D-4D0F-95A3-122024C32ACC}" dt="2020-11-30T03:38:48.927" v="538"/>
          <ac:spMkLst>
            <pc:docMk/>
            <pc:sldMk cId="1795122437" sldId="268"/>
            <ac:spMk id="3" creationId="{947CEC16-3784-455D-AE14-D9D10484E476}"/>
          </ac:spMkLst>
        </pc:spChg>
        <pc:spChg chg="add del">
          <ac:chgData name="angedouard@outlook.com" userId="f2f8aed4ea49436f" providerId="LiveId" clId="{816A6339-A73D-4D0F-95A3-122024C32ACC}" dt="2020-11-30T03:39:06.455" v="542" actId="26606"/>
          <ac:spMkLst>
            <pc:docMk/>
            <pc:sldMk cId="1795122437" sldId="268"/>
            <ac:spMk id="71" creationId="{6E4CD457-E37B-4177-94C9-92C24E7321B2}"/>
          </ac:spMkLst>
        </pc:spChg>
        <pc:spChg chg="add">
          <ac:chgData name="angedouard@outlook.com" userId="f2f8aed4ea49436f" providerId="LiveId" clId="{816A6339-A73D-4D0F-95A3-122024C32ACC}" dt="2020-11-30T03:39:07.925" v="545" actId="26606"/>
          <ac:spMkLst>
            <pc:docMk/>
            <pc:sldMk cId="1795122437" sldId="268"/>
            <ac:spMk id="4100" creationId="{6E4CD457-E37B-4177-94C9-92C24E7321B2}"/>
          </ac:spMkLst>
        </pc:spChg>
        <pc:picChg chg="add mod">
          <ac:chgData name="angedouard@outlook.com" userId="f2f8aed4ea49436f" providerId="LiveId" clId="{816A6339-A73D-4D0F-95A3-122024C32ACC}" dt="2020-11-30T03:39:07.925" v="545" actId="26606"/>
          <ac:picMkLst>
            <pc:docMk/>
            <pc:sldMk cId="1795122437" sldId="268"/>
            <ac:picMk id="4098" creationId="{ABD74CCC-E746-4A2F-BAFE-8AC67D24DEF3}"/>
          </ac:picMkLst>
        </pc:picChg>
      </pc:sldChg>
      <pc:sldChg chg="delDesignElem modNotesTx">
        <pc:chgData name="angedouard@outlook.com" userId="f2f8aed4ea49436f" providerId="LiveId" clId="{816A6339-A73D-4D0F-95A3-122024C32ACC}" dt="2020-11-30T13:28:06.918" v="2172" actId="20577"/>
        <pc:sldMkLst>
          <pc:docMk/>
          <pc:sldMk cId="389523310" sldId="269"/>
        </pc:sldMkLst>
      </pc:sldChg>
      <pc:sldChg chg="new del">
        <pc:chgData name="angedouard@outlook.com" userId="f2f8aed4ea49436f" providerId="LiveId" clId="{816A6339-A73D-4D0F-95A3-122024C32ACC}" dt="2020-11-30T03:39:36.943" v="547" actId="2696"/>
        <pc:sldMkLst>
          <pc:docMk/>
          <pc:sldMk cId="2668602788" sldId="269"/>
        </pc:sldMkLst>
      </pc:sldChg>
    </pc:docChg>
  </pc:docChgLst>
  <pc:docChgLst>
    <pc:chgData name="angedouard@outlook.com" userId="f2f8aed4ea49436f" providerId="LiveId" clId="{0438740F-0623-49B4-866C-3CEAE3E8E0CE}"/>
    <pc:docChg chg="undo custSel mod addSld delSld modSld">
      <pc:chgData name="angedouard@outlook.com" userId="f2f8aed4ea49436f" providerId="LiveId" clId="{0438740F-0623-49B4-866C-3CEAE3E8E0CE}" dt="2020-12-08T14:08:34.814" v="760" actId="20577"/>
      <pc:docMkLst>
        <pc:docMk/>
      </pc:docMkLst>
      <pc:sldChg chg="modNotesTx">
        <pc:chgData name="angedouard@outlook.com" userId="f2f8aed4ea49436f" providerId="LiveId" clId="{0438740F-0623-49B4-866C-3CEAE3E8E0CE}" dt="2020-12-01T17:47:07.468" v="0" actId="20577"/>
        <pc:sldMkLst>
          <pc:docMk/>
          <pc:sldMk cId="1797930138" sldId="256"/>
        </pc:sldMkLst>
      </pc:sldChg>
      <pc:sldChg chg="modNotesTx">
        <pc:chgData name="angedouard@outlook.com" userId="f2f8aed4ea49436f" providerId="LiveId" clId="{0438740F-0623-49B4-866C-3CEAE3E8E0CE}" dt="2020-12-01T17:47:11.567" v="1" actId="20577"/>
        <pc:sldMkLst>
          <pc:docMk/>
          <pc:sldMk cId="3184814237" sldId="257"/>
        </pc:sldMkLst>
      </pc:sldChg>
      <pc:sldChg chg="modNotesTx">
        <pc:chgData name="angedouard@outlook.com" userId="f2f8aed4ea49436f" providerId="LiveId" clId="{0438740F-0623-49B4-866C-3CEAE3E8E0CE}" dt="2020-12-01T17:47:18.344" v="2" actId="20577"/>
        <pc:sldMkLst>
          <pc:docMk/>
          <pc:sldMk cId="1098759690" sldId="258"/>
        </pc:sldMkLst>
      </pc:sldChg>
      <pc:sldChg chg="addSp delSp modSp mod delAnim modNotesTx">
        <pc:chgData name="angedouard@outlook.com" userId="f2f8aed4ea49436f" providerId="LiveId" clId="{0438740F-0623-49B4-866C-3CEAE3E8E0CE}" dt="2020-12-08T13:46:53.728" v="191"/>
        <pc:sldMkLst>
          <pc:docMk/>
          <pc:sldMk cId="892133535" sldId="259"/>
        </pc:sldMkLst>
        <pc:spChg chg="add mod">
          <ac:chgData name="angedouard@outlook.com" userId="f2f8aed4ea49436f" providerId="LiveId" clId="{0438740F-0623-49B4-866C-3CEAE3E8E0CE}" dt="2020-12-07T02:08:26.418" v="28" actId="478"/>
          <ac:spMkLst>
            <pc:docMk/>
            <pc:sldMk cId="892133535" sldId="259"/>
            <ac:spMk id="4" creationId="{DB6C8E55-F4F6-4418-95E7-A2243746896D}"/>
          </ac:spMkLst>
        </pc:spChg>
        <pc:picChg chg="del">
          <ac:chgData name="angedouard@outlook.com" userId="f2f8aed4ea49436f" providerId="LiveId" clId="{0438740F-0623-49B4-866C-3CEAE3E8E0CE}" dt="2020-12-07T02:08:26.418" v="28" actId="478"/>
          <ac:picMkLst>
            <pc:docMk/>
            <pc:sldMk cId="892133535" sldId="259"/>
            <ac:picMk id="5" creationId="{B0F37434-EE99-44E4-B994-68033AF0B753}"/>
          </ac:picMkLst>
        </pc:picChg>
        <pc:picChg chg="mod">
          <ac:chgData name="angedouard@outlook.com" userId="f2f8aed4ea49436f" providerId="LiveId" clId="{0438740F-0623-49B4-866C-3CEAE3E8E0CE}" dt="2020-12-07T02:08:32.442" v="29" actId="1076"/>
          <ac:picMkLst>
            <pc:docMk/>
            <pc:sldMk cId="892133535" sldId="259"/>
            <ac:picMk id="13" creationId="{6ED02AE3-FA6B-4C0D-8C76-2C527C5ADFE8}"/>
          </ac:picMkLst>
        </pc:picChg>
      </pc:sldChg>
      <pc:sldChg chg="modNotesTx">
        <pc:chgData name="angedouard@outlook.com" userId="f2f8aed4ea49436f" providerId="LiveId" clId="{0438740F-0623-49B4-866C-3CEAE3E8E0CE}" dt="2020-12-01T17:47:29.632" v="5" actId="20577"/>
        <pc:sldMkLst>
          <pc:docMk/>
          <pc:sldMk cId="1551985672" sldId="260"/>
        </pc:sldMkLst>
      </pc:sldChg>
      <pc:sldChg chg="modNotesTx">
        <pc:chgData name="angedouard@outlook.com" userId="f2f8aed4ea49436f" providerId="LiveId" clId="{0438740F-0623-49B4-866C-3CEAE3E8E0CE}" dt="2020-12-01T17:47:37.099" v="6" actId="20577"/>
        <pc:sldMkLst>
          <pc:docMk/>
          <pc:sldMk cId="1909647491" sldId="261"/>
        </pc:sldMkLst>
      </pc:sldChg>
      <pc:sldChg chg="del modNotesTx">
        <pc:chgData name="angedouard@outlook.com" userId="f2f8aed4ea49436f" providerId="LiveId" clId="{0438740F-0623-49B4-866C-3CEAE3E8E0CE}" dt="2020-12-01T17:47:46.743" v="8" actId="47"/>
        <pc:sldMkLst>
          <pc:docMk/>
          <pc:sldMk cId="1995709963" sldId="262"/>
        </pc:sldMkLst>
      </pc:sldChg>
      <pc:sldChg chg="modSp mod modNotesTx">
        <pc:chgData name="angedouard@outlook.com" userId="f2f8aed4ea49436f" providerId="LiveId" clId="{0438740F-0623-49B4-866C-3CEAE3E8E0CE}" dt="2020-12-07T02:09:37.810" v="50" actId="20577"/>
        <pc:sldMkLst>
          <pc:docMk/>
          <pc:sldMk cId="2889016062" sldId="263"/>
        </pc:sldMkLst>
        <pc:spChg chg="mod">
          <ac:chgData name="angedouard@outlook.com" userId="f2f8aed4ea49436f" providerId="LiveId" clId="{0438740F-0623-49B4-866C-3CEAE3E8E0CE}" dt="2020-12-07T02:09:17.232" v="40" actId="20577"/>
          <ac:spMkLst>
            <pc:docMk/>
            <pc:sldMk cId="2889016062" sldId="263"/>
            <ac:spMk id="2" creationId="{A28C3FEB-E615-4122-A150-F2F82378EBDC}"/>
          </ac:spMkLst>
        </pc:spChg>
        <pc:spChg chg="mod">
          <ac:chgData name="angedouard@outlook.com" userId="f2f8aed4ea49436f" providerId="LiveId" clId="{0438740F-0623-49B4-866C-3CEAE3E8E0CE}" dt="2020-12-07T02:09:37.810" v="50" actId="20577"/>
          <ac:spMkLst>
            <pc:docMk/>
            <pc:sldMk cId="2889016062" sldId="263"/>
            <ac:spMk id="3" creationId="{47BF8811-30A2-4593-B895-FFF2F78ED67B}"/>
          </ac:spMkLst>
        </pc:spChg>
      </pc:sldChg>
      <pc:sldChg chg="modNotesTx">
        <pc:chgData name="angedouard@outlook.com" userId="f2f8aed4ea49436f" providerId="LiveId" clId="{0438740F-0623-49B4-866C-3CEAE3E8E0CE}" dt="2020-12-01T17:47:22.826" v="3" actId="20577"/>
        <pc:sldMkLst>
          <pc:docMk/>
          <pc:sldMk cId="2974605178" sldId="264"/>
        </pc:sldMkLst>
      </pc:sldChg>
      <pc:sldChg chg="modNotesTx">
        <pc:chgData name="angedouard@outlook.com" userId="f2f8aed4ea49436f" providerId="LiveId" clId="{0438740F-0623-49B4-866C-3CEAE3E8E0CE}" dt="2020-12-01T17:47:26.020" v="4" actId="20577"/>
        <pc:sldMkLst>
          <pc:docMk/>
          <pc:sldMk cId="4034011917" sldId="265"/>
        </pc:sldMkLst>
      </pc:sldChg>
      <pc:sldChg chg="modSp mod">
        <pc:chgData name="angedouard@outlook.com" userId="f2f8aed4ea49436f" providerId="LiveId" clId="{0438740F-0623-49B4-866C-3CEAE3E8E0CE}" dt="2020-12-08T13:30:21.410" v="189" actId="20577"/>
        <pc:sldMkLst>
          <pc:docMk/>
          <pc:sldMk cId="951652765" sldId="266"/>
        </pc:sldMkLst>
        <pc:spChg chg="mod">
          <ac:chgData name="angedouard@outlook.com" userId="f2f8aed4ea49436f" providerId="LiveId" clId="{0438740F-0623-49B4-866C-3CEAE3E8E0CE}" dt="2020-12-08T13:30:21.410" v="189" actId="20577"/>
          <ac:spMkLst>
            <pc:docMk/>
            <pc:sldMk cId="951652765" sldId="266"/>
            <ac:spMk id="3" creationId="{EB6EF8BC-39F0-498D-B0B1-7A4D447A367F}"/>
          </ac:spMkLst>
        </pc:spChg>
      </pc:sldChg>
      <pc:sldChg chg="modNotesTx">
        <pc:chgData name="angedouard@outlook.com" userId="f2f8aed4ea49436f" providerId="LiveId" clId="{0438740F-0623-49B4-866C-3CEAE3E8E0CE}" dt="2020-12-01T17:47:53.328" v="9" actId="20577"/>
        <pc:sldMkLst>
          <pc:docMk/>
          <pc:sldMk cId="158685402" sldId="267"/>
        </pc:sldMkLst>
      </pc:sldChg>
      <pc:sldChg chg="modNotesTx">
        <pc:chgData name="angedouard@outlook.com" userId="f2f8aed4ea49436f" providerId="LiveId" clId="{0438740F-0623-49B4-866C-3CEAE3E8E0CE}" dt="2020-12-01T17:48:33.221" v="27" actId="20577"/>
        <pc:sldMkLst>
          <pc:docMk/>
          <pc:sldMk cId="389523310" sldId="269"/>
        </pc:sldMkLst>
      </pc:sldChg>
      <pc:sldChg chg="addSp delSp modSp new mod setBg">
        <pc:chgData name="angedouard@outlook.com" userId="f2f8aed4ea49436f" providerId="LiveId" clId="{0438740F-0623-49B4-866C-3CEAE3E8E0CE}" dt="2020-12-08T14:08:34.814" v="760" actId="20577"/>
        <pc:sldMkLst>
          <pc:docMk/>
          <pc:sldMk cId="2394304869" sldId="270"/>
        </pc:sldMkLst>
        <pc:spChg chg="mod">
          <ac:chgData name="angedouard@outlook.com" userId="f2f8aed4ea49436f" providerId="LiveId" clId="{0438740F-0623-49B4-866C-3CEAE3E8E0CE}" dt="2020-12-08T13:53:38.652" v="260" actId="26606"/>
          <ac:spMkLst>
            <pc:docMk/>
            <pc:sldMk cId="2394304869" sldId="270"/>
            <ac:spMk id="2" creationId="{049D8823-06A2-4C3D-A548-F7C5FEC58FF0}"/>
          </ac:spMkLst>
        </pc:spChg>
        <pc:spChg chg="del">
          <ac:chgData name="angedouard@outlook.com" userId="f2f8aed4ea49436f" providerId="LiveId" clId="{0438740F-0623-49B4-866C-3CEAE3E8E0CE}" dt="2020-12-08T13:51:02.975" v="246"/>
          <ac:spMkLst>
            <pc:docMk/>
            <pc:sldMk cId="2394304869" sldId="270"/>
            <ac:spMk id="3" creationId="{D4B47AB3-69E9-4701-BE0C-C1CBA01C60C0}"/>
          </ac:spMkLst>
        </pc:spChg>
        <pc:spChg chg="add del">
          <ac:chgData name="angedouard@outlook.com" userId="f2f8aed4ea49436f" providerId="LiveId" clId="{0438740F-0623-49B4-866C-3CEAE3E8E0CE}" dt="2020-12-08T13:53:38.487" v="259" actId="26606"/>
          <ac:spMkLst>
            <pc:docMk/>
            <pc:sldMk cId="2394304869" sldId="270"/>
            <ac:spMk id="77" creationId="{5EF17487-C386-4F99-B5EB-4FD3DF4236B2}"/>
          </ac:spMkLst>
        </pc:spChg>
        <pc:spChg chg="add del">
          <ac:chgData name="angedouard@outlook.com" userId="f2f8aed4ea49436f" providerId="LiveId" clId="{0438740F-0623-49B4-866C-3CEAE3E8E0CE}" dt="2020-12-08T13:53:38.487" v="259" actId="26606"/>
          <ac:spMkLst>
            <pc:docMk/>
            <pc:sldMk cId="2394304869" sldId="270"/>
            <ac:spMk id="79" creationId="{A0DE92DF-4769-4DE9-93FD-EE31271850CA}"/>
          </ac:spMkLst>
        </pc:spChg>
        <pc:spChg chg="add">
          <ac:chgData name="angedouard@outlook.com" userId="f2f8aed4ea49436f" providerId="LiveId" clId="{0438740F-0623-49B4-866C-3CEAE3E8E0CE}" dt="2020-12-08T13:53:38.652" v="260" actId="26606"/>
          <ac:spMkLst>
            <pc:docMk/>
            <pc:sldMk cId="2394304869" sldId="270"/>
            <ac:spMk id="81" creationId="{1B8BCA7A-6464-4C53-A572-89B2B3C2D8D4}"/>
          </ac:spMkLst>
        </pc:spChg>
        <pc:spChg chg="add del">
          <ac:chgData name="angedouard@outlook.com" userId="f2f8aed4ea49436f" providerId="LiveId" clId="{0438740F-0623-49B4-866C-3CEAE3E8E0CE}" dt="2020-12-08T13:53:38.487" v="259" actId="26606"/>
          <ac:spMkLst>
            <pc:docMk/>
            <pc:sldMk cId="2394304869" sldId="270"/>
            <ac:spMk id="1034" creationId="{F9E0CC71-7745-4388-9E1F-27CFA5F547B9}"/>
          </ac:spMkLst>
        </pc:spChg>
        <pc:spChg chg="add">
          <ac:chgData name="angedouard@outlook.com" userId="f2f8aed4ea49436f" providerId="LiveId" clId="{0438740F-0623-49B4-866C-3CEAE3E8E0CE}" dt="2020-12-08T13:53:38.652" v="260" actId="26606"/>
          <ac:spMkLst>
            <pc:docMk/>
            <pc:sldMk cId="2394304869" sldId="270"/>
            <ac:spMk id="1036" creationId="{AB43E7DC-5101-4E7C-ADB5-596311F53DEA}"/>
          </ac:spMkLst>
        </pc:spChg>
        <pc:spChg chg="add">
          <ac:chgData name="angedouard@outlook.com" userId="f2f8aed4ea49436f" providerId="LiveId" clId="{0438740F-0623-49B4-866C-3CEAE3E8E0CE}" dt="2020-12-08T13:53:38.652" v="260" actId="26606"/>
          <ac:spMkLst>
            <pc:docMk/>
            <pc:sldMk cId="2394304869" sldId="270"/>
            <ac:spMk id="1037" creationId="{BD44801E-D426-4372-9129-ED47EE43C7D4}"/>
          </ac:spMkLst>
        </pc:spChg>
        <pc:spChg chg="add mod">
          <ac:chgData name="angedouard@outlook.com" userId="f2f8aed4ea49436f" providerId="LiveId" clId="{0438740F-0623-49B4-866C-3CEAE3E8E0CE}" dt="2020-12-08T14:08:34.814" v="760" actId="20577"/>
          <ac:spMkLst>
            <pc:docMk/>
            <pc:sldMk cId="2394304869" sldId="270"/>
            <ac:spMk id="1038" creationId="{202B4446-E462-4319-BE50-C30238CCF0F0}"/>
          </ac:spMkLst>
        </pc:spChg>
        <pc:picChg chg="add del mod">
          <ac:chgData name="angedouard@outlook.com" userId="f2f8aed4ea49436f" providerId="LiveId" clId="{0438740F-0623-49B4-866C-3CEAE3E8E0CE}" dt="2020-12-08T13:50:54.628" v="245"/>
          <ac:picMkLst>
            <pc:docMk/>
            <pc:sldMk cId="2394304869" sldId="270"/>
            <ac:picMk id="1026" creationId="{AAFC1BC0-A544-47F7-B628-858C371CCB58}"/>
          </ac:picMkLst>
        </pc:picChg>
        <pc:picChg chg="add mod ord">
          <ac:chgData name="angedouard@outlook.com" userId="f2f8aed4ea49436f" providerId="LiveId" clId="{0438740F-0623-49B4-866C-3CEAE3E8E0CE}" dt="2020-12-08T13:53:38.652" v="260" actId="26606"/>
          <ac:picMkLst>
            <pc:docMk/>
            <pc:sldMk cId="2394304869" sldId="270"/>
            <ac:picMk id="1028" creationId="{DCBD6CA2-BAEF-46E0-9FC0-30BE0E2BAEAF}"/>
          </ac:picMkLst>
        </pc:picChg>
        <pc:picChg chg="add mod">
          <ac:chgData name="angedouard@outlook.com" userId="f2f8aed4ea49436f" providerId="LiveId" clId="{0438740F-0623-49B4-866C-3CEAE3E8E0CE}" dt="2020-12-08T13:53:38.652" v="260" actId="26606"/>
          <ac:picMkLst>
            <pc:docMk/>
            <pc:sldMk cId="2394304869" sldId="270"/>
            <ac:picMk id="1030" creationId="{8EE91347-E1F6-4498-9F30-093289AE7F7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A8596-C4C5-4DEB-855C-A992C51CAE81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1B2BC-7DAB-4BAF-BCF1-93A8FDB40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78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66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16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96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6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3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34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34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51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19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04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81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1B2BC-7DAB-4BAF-BCF1-93A8FDB407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8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9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1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53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4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1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1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8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5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7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1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2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1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6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0" name="Rectangle 70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Andy Hanselman | Charity: Water – A Totally 100% 3D Approach To Fundraising!">
            <a:extLst>
              <a:ext uri="{FF2B5EF4-FFF2-40B4-BE49-F238E27FC236}">
                <a16:creationId xmlns:a16="http://schemas.microsoft.com/office/drawing/2014/main" id="{ABD74CCC-E746-4A2F-BAFE-8AC67D24DE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122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2061" name="Rectangle 74">
            <a:extLst>
              <a:ext uri="{FF2B5EF4-FFF2-40B4-BE49-F238E27FC236}">
                <a16:creationId xmlns:a16="http://schemas.microsoft.com/office/drawing/2014/main" id="{BD517D21-289D-4850-929A-9D0A854EA1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7" name="mask">
            <a:extLst>
              <a:ext uri="{FF2B5EF4-FFF2-40B4-BE49-F238E27FC236}">
                <a16:creationId xmlns:a16="http://schemas.microsoft.com/office/drawing/2014/main" id="{69F2D923-FC6D-402C-AF7F-48E07A8979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3" y="-1"/>
            <a:ext cx="12188952" cy="6858000"/>
          </a:xfrm>
          <a:custGeom>
            <a:avLst/>
            <a:gdLst>
              <a:gd name="connsiteX0" fmla="*/ 10360682 w 12188952"/>
              <a:gd name="connsiteY0" fmla="*/ 1582951 h 6858000"/>
              <a:gd name="connsiteX1" fmla="*/ 9965970 w 12188952"/>
              <a:gd name="connsiteY1" fmla="*/ 1755290 h 6858000"/>
              <a:gd name="connsiteX2" fmla="*/ 9601833 w 12188952"/>
              <a:gd name="connsiteY2" fmla="*/ 1855358 h 6858000"/>
              <a:gd name="connsiteX3" fmla="*/ 9032001 w 12188952"/>
              <a:gd name="connsiteY3" fmla="*/ 1899833 h 6858000"/>
              <a:gd name="connsiteX4" fmla="*/ 8453831 w 12188952"/>
              <a:gd name="connsiteY4" fmla="*/ 1933189 h 6858000"/>
              <a:gd name="connsiteX5" fmla="*/ 7883999 w 12188952"/>
              <a:gd name="connsiteY5" fmla="*/ 1944308 h 6858000"/>
              <a:gd name="connsiteX6" fmla="*/ 7311387 w 12188952"/>
              <a:gd name="connsiteY6" fmla="*/ 1941528 h 6858000"/>
              <a:gd name="connsiteX7" fmla="*/ 7047319 w 12188952"/>
              <a:gd name="connsiteY7" fmla="*/ 1938749 h 6858000"/>
              <a:gd name="connsiteX8" fmla="*/ 6335724 w 12188952"/>
              <a:gd name="connsiteY8" fmla="*/ 1913732 h 6858000"/>
              <a:gd name="connsiteX9" fmla="*/ 6332945 w 12188952"/>
              <a:gd name="connsiteY9" fmla="*/ 1913732 h 6858000"/>
              <a:gd name="connsiteX10" fmla="*/ 6168943 w 12188952"/>
              <a:gd name="connsiteY10" fmla="*/ 1908172 h 6858000"/>
              <a:gd name="connsiteX11" fmla="*/ 5596332 w 12188952"/>
              <a:gd name="connsiteY11" fmla="*/ 1908172 h 6858000"/>
              <a:gd name="connsiteX12" fmla="*/ 5023720 w 12188952"/>
              <a:gd name="connsiteY12" fmla="*/ 1977664 h 6858000"/>
              <a:gd name="connsiteX13" fmla="*/ 4453890 w 12188952"/>
              <a:gd name="connsiteY13" fmla="*/ 2058275 h 6858000"/>
              <a:gd name="connsiteX14" fmla="*/ 4028600 w 12188952"/>
              <a:gd name="connsiteY14" fmla="*/ 2113868 h 6858000"/>
              <a:gd name="connsiteX15" fmla="*/ 3956328 w 12188952"/>
              <a:gd name="connsiteY15" fmla="*/ 2347360 h 6858000"/>
              <a:gd name="connsiteX16" fmla="*/ 4209278 w 12188952"/>
              <a:gd name="connsiteY16" fmla="*/ 2525259 h 6858000"/>
              <a:gd name="connsiteX17" fmla="*/ 4053617 w 12188952"/>
              <a:gd name="connsiteY17" fmla="*/ 2644784 h 6858000"/>
              <a:gd name="connsiteX18" fmla="*/ 4278770 w 12188952"/>
              <a:gd name="connsiteY18" fmla="*/ 2789327 h 6858000"/>
              <a:gd name="connsiteX19" fmla="*/ 4412194 w 12188952"/>
              <a:gd name="connsiteY19" fmla="*/ 2914412 h 6858000"/>
              <a:gd name="connsiteX20" fmla="*/ 4920873 w 12188952"/>
              <a:gd name="connsiteY20" fmla="*/ 2970006 h 6858000"/>
              <a:gd name="connsiteX21" fmla="*/ 5051518 w 12188952"/>
              <a:gd name="connsiteY21" fmla="*/ 3045057 h 6858000"/>
              <a:gd name="connsiteX22" fmla="*/ 4920873 w 12188952"/>
              <a:gd name="connsiteY22" fmla="*/ 3092311 h 6858000"/>
              <a:gd name="connsiteX23" fmla="*/ 4137007 w 12188952"/>
              <a:gd name="connsiteY23" fmla="*/ 3075633 h 6858000"/>
              <a:gd name="connsiteX24" fmla="*/ 4034159 w 12188952"/>
              <a:gd name="connsiteY24" fmla="*/ 3136786 h 6858000"/>
              <a:gd name="connsiteX25" fmla="*/ 5296129 w 12188952"/>
              <a:gd name="connsiteY25" fmla="*/ 3286888 h 6858000"/>
              <a:gd name="connsiteX26" fmla="*/ 4517821 w 12188952"/>
              <a:gd name="connsiteY26" fmla="*/ 3589872 h 6858000"/>
              <a:gd name="connsiteX27" fmla="*/ 4754094 w 12188952"/>
              <a:gd name="connsiteY27" fmla="*/ 3648245 h 6858000"/>
              <a:gd name="connsiteX28" fmla="*/ 5218298 w 12188952"/>
              <a:gd name="connsiteY28" fmla="*/ 3890077 h 6858000"/>
              <a:gd name="connsiteX29" fmla="*/ 4806907 w 12188952"/>
              <a:gd name="connsiteY29" fmla="*/ 4067975 h 6858000"/>
              <a:gd name="connsiteX30" fmla="*/ 5137687 w 12188952"/>
              <a:gd name="connsiteY30" fmla="*/ 4173602 h 6858000"/>
              <a:gd name="connsiteX31" fmla="*/ 5218298 w 12188952"/>
              <a:gd name="connsiteY31" fmla="*/ 4240314 h 6858000"/>
              <a:gd name="connsiteX32" fmla="*/ 5176602 w 12188952"/>
              <a:gd name="connsiteY32" fmla="*/ 4256992 h 6858000"/>
              <a:gd name="connsiteX33" fmla="*/ 5913214 w 12188952"/>
              <a:gd name="connsiteY33" fmla="*/ 4384858 h 6858000"/>
              <a:gd name="connsiteX34" fmla="*/ 5607451 w 12188952"/>
              <a:gd name="connsiteY34" fmla="*/ 4443230 h 6858000"/>
              <a:gd name="connsiteX35" fmla="*/ 7586575 w 12188952"/>
              <a:gd name="connsiteY35" fmla="*/ 4924113 h 6858000"/>
              <a:gd name="connsiteX36" fmla="*/ 10471869 w 12188952"/>
              <a:gd name="connsiteY36" fmla="*/ 4985265 h 6858000"/>
              <a:gd name="connsiteX37" fmla="*/ 10916616 w 12188952"/>
              <a:gd name="connsiteY37" fmla="*/ 4687841 h 6858000"/>
              <a:gd name="connsiteX38" fmla="*/ 11333566 w 12188952"/>
              <a:gd name="connsiteY38" fmla="*/ 3392515 h 6858000"/>
              <a:gd name="connsiteX39" fmla="*/ 11289091 w 12188952"/>
              <a:gd name="connsiteY39" fmla="*/ 2300106 h 6858000"/>
              <a:gd name="connsiteX40" fmla="*/ 10747056 w 12188952"/>
              <a:gd name="connsiteY40" fmla="*/ 1816443 h 6858000"/>
              <a:gd name="connsiteX41" fmla="*/ 10360682 w 12188952"/>
              <a:gd name="connsiteY41" fmla="*/ 1582951 h 6858000"/>
              <a:gd name="connsiteX42" fmla="*/ 0 w 12188952"/>
              <a:gd name="connsiteY42" fmla="*/ 0 h 6858000"/>
              <a:gd name="connsiteX43" fmla="*/ 12188952 w 12188952"/>
              <a:gd name="connsiteY43" fmla="*/ 0 h 6858000"/>
              <a:gd name="connsiteX44" fmla="*/ 12188952 w 12188952"/>
              <a:gd name="connsiteY44" fmla="*/ 6858000 h 6858000"/>
              <a:gd name="connsiteX45" fmla="*/ 0 w 12188952"/>
              <a:gd name="connsiteY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188952" h="6858000">
                <a:moveTo>
                  <a:pt x="10360682" y="1582951"/>
                </a:moveTo>
                <a:cubicBezTo>
                  <a:pt x="10227259" y="1638544"/>
                  <a:pt x="10118852" y="1796986"/>
                  <a:pt x="9965970" y="1755290"/>
                </a:cubicBezTo>
                <a:cubicBezTo>
                  <a:pt x="9813089" y="1716375"/>
                  <a:pt x="9743597" y="1916511"/>
                  <a:pt x="9601833" y="1855358"/>
                </a:cubicBezTo>
                <a:cubicBezTo>
                  <a:pt x="9415596" y="1910952"/>
                  <a:pt x="9223799" y="1910952"/>
                  <a:pt x="9032001" y="1899833"/>
                </a:cubicBezTo>
                <a:cubicBezTo>
                  <a:pt x="8840205" y="1924850"/>
                  <a:pt x="8648407" y="1952647"/>
                  <a:pt x="8453831" y="1933189"/>
                </a:cubicBezTo>
                <a:cubicBezTo>
                  <a:pt x="8262034" y="1949868"/>
                  <a:pt x="8075796" y="1960986"/>
                  <a:pt x="7883999" y="1944308"/>
                </a:cubicBezTo>
                <a:cubicBezTo>
                  <a:pt x="7692202" y="1963765"/>
                  <a:pt x="7500405" y="1955426"/>
                  <a:pt x="7311387" y="1941528"/>
                </a:cubicBezTo>
                <a:cubicBezTo>
                  <a:pt x="7222438" y="1941528"/>
                  <a:pt x="7136268" y="1938749"/>
                  <a:pt x="7047319" y="1938749"/>
                </a:cubicBezTo>
                <a:cubicBezTo>
                  <a:pt x="6811047" y="1927630"/>
                  <a:pt x="6574776" y="1922071"/>
                  <a:pt x="6335724" y="1913732"/>
                </a:cubicBezTo>
                <a:cubicBezTo>
                  <a:pt x="6335724" y="1913732"/>
                  <a:pt x="6332945" y="1913732"/>
                  <a:pt x="6332945" y="1913732"/>
                </a:cubicBezTo>
                <a:cubicBezTo>
                  <a:pt x="6277350" y="1910952"/>
                  <a:pt x="6224538" y="1910952"/>
                  <a:pt x="6168943" y="1908172"/>
                </a:cubicBezTo>
                <a:cubicBezTo>
                  <a:pt x="5977147" y="1908172"/>
                  <a:pt x="5785350" y="1908172"/>
                  <a:pt x="5596332" y="1908172"/>
                </a:cubicBezTo>
                <a:cubicBezTo>
                  <a:pt x="5410094" y="1983223"/>
                  <a:pt x="5207180" y="1919291"/>
                  <a:pt x="5023720" y="1977664"/>
                </a:cubicBezTo>
                <a:cubicBezTo>
                  <a:pt x="4829144" y="1974885"/>
                  <a:pt x="4645687" y="2033257"/>
                  <a:pt x="4453890" y="2058275"/>
                </a:cubicBezTo>
                <a:cubicBezTo>
                  <a:pt x="4309346" y="2069393"/>
                  <a:pt x="4162024" y="2055495"/>
                  <a:pt x="4028600" y="2113868"/>
                </a:cubicBezTo>
                <a:cubicBezTo>
                  <a:pt x="3925752" y="2161122"/>
                  <a:pt x="3845142" y="2222275"/>
                  <a:pt x="3956328" y="2347360"/>
                </a:cubicBezTo>
                <a:cubicBezTo>
                  <a:pt x="4089753" y="2344581"/>
                  <a:pt x="4075854" y="2555835"/>
                  <a:pt x="4209278" y="2525259"/>
                </a:cubicBezTo>
                <a:cubicBezTo>
                  <a:pt x="4181482" y="2622548"/>
                  <a:pt x="4086973" y="2572513"/>
                  <a:pt x="4053617" y="2644784"/>
                </a:cubicBezTo>
                <a:cubicBezTo>
                  <a:pt x="4123109" y="2705937"/>
                  <a:pt x="4256532" y="2661463"/>
                  <a:pt x="4278770" y="2789327"/>
                </a:cubicBezTo>
                <a:cubicBezTo>
                  <a:pt x="4250974" y="2922751"/>
                  <a:pt x="4339924" y="2906073"/>
                  <a:pt x="4412194" y="2914412"/>
                </a:cubicBezTo>
                <a:cubicBezTo>
                  <a:pt x="4584534" y="2931091"/>
                  <a:pt x="4751314" y="2942209"/>
                  <a:pt x="4920873" y="2970006"/>
                </a:cubicBezTo>
                <a:cubicBezTo>
                  <a:pt x="4962568" y="2978345"/>
                  <a:pt x="5059857" y="2958887"/>
                  <a:pt x="5051518" y="3045057"/>
                </a:cubicBezTo>
                <a:cubicBezTo>
                  <a:pt x="5043179" y="3114548"/>
                  <a:pt x="4968127" y="3089532"/>
                  <a:pt x="4920873" y="3092311"/>
                </a:cubicBezTo>
                <a:cubicBezTo>
                  <a:pt x="4659584" y="3125668"/>
                  <a:pt x="4395517" y="3072854"/>
                  <a:pt x="4137007" y="3075633"/>
                </a:cubicBezTo>
                <a:cubicBezTo>
                  <a:pt x="4106431" y="3075633"/>
                  <a:pt x="4100871" y="3167362"/>
                  <a:pt x="4034159" y="3136786"/>
                </a:cubicBezTo>
                <a:cubicBezTo>
                  <a:pt x="4209278" y="3220176"/>
                  <a:pt x="5023720" y="3242414"/>
                  <a:pt x="5296129" y="3286888"/>
                </a:cubicBezTo>
                <a:cubicBezTo>
                  <a:pt x="5012602" y="3603771"/>
                  <a:pt x="4742974" y="3411974"/>
                  <a:pt x="4517821" y="3589872"/>
                </a:cubicBezTo>
                <a:cubicBezTo>
                  <a:pt x="4517821" y="3589872"/>
                  <a:pt x="4562296" y="3589872"/>
                  <a:pt x="4754094" y="3648245"/>
                </a:cubicBezTo>
                <a:cubicBezTo>
                  <a:pt x="4906975" y="3695499"/>
                  <a:pt x="4831925" y="3762211"/>
                  <a:pt x="5218298" y="3890077"/>
                </a:cubicBezTo>
                <a:cubicBezTo>
                  <a:pt x="5070976" y="3931771"/>
                  <a:pt x="4879178" y="3851161"/>
                  <a:pt x="4806907" y="4067975"/>
                </a:cubicBezTo>
                <a:cubicBezTo>
                  <a:pt x="4920873" y="4106891"/>
                  <a:pt x="5057077" y="4070755"/>
                  <a:pt x="5137687" y="4173602"/>
                </a:cubicBezTo>
                <a:cubicBezTo>
                  <a:pt x="5162704" y="4204179"/>
                  <a:pt x="5187722" y="4223637"/>
                  <a:pt x="5218298" y="4240314"/>
                </a:cubicBezTo>
                <a:cubicBezTo>
                  <a:pt x="5204400" y="4245874"/>
                  <a:pt x="5187722" y="4251433"/>
                  <a:pt x="5176602" y="4256992"/>
                </a:cubicBezTo>
                <a:cubicBezTo>
                  <a:pt x="5198840" y="4276451"/>
                  <a:pt x="5768673" y="4382077"/>
                  <a:pt x="5913214" y="4384858"/>
                </a:cubicBezTo>
                <a:cubicBezTo>
                  <a:pt x="5813146" y="4418213"/>
                  <a:pt x="5607451" y="4443230"/>
                  <a:pt x="5607451" y="4443230"/>
                </a:cubicBezTo>
                <a:cubicBezTo>
                  <a:pt x="5607451" y="4443230"/>
                  <a:pt x="5651926" y="4571095"/>
                  <a:pt x="7586575" y="4924113"/>
                </a:cubicBezTo>
                <a:cubicBezTo>
                  <a:pt x="7942372" y="4988046"/>
                  <a:pt x="10310649" y="4996385"/>
                  <a:pt x="10471869" y="4985265"/>
                </a:cubicBezTo>
                <a:cubicBezTo>
                  <a:pt x="10624751" y="4974147"/>
                  <a:pt x="10827667" y="4668383"/>
                  <a:pt x="10916616" y="4687841"/>
                </a:cubicBezTo>
                <a:cubicBezTo>
                  <a:pt x="10944413" y="4660044"/>
                  <a:pt x="11250176" y="3981806"/>
                  <a:pt x="11333566" y="3392515"/>
                </a:cubicBezTo>
                <a:cubicBezTo>
                  <a:pt x="11355803" y="3156244"/>
                  <a:pt x="11378041" y="2483564"/>
                  <a:pt x="11289091" y="2300106"/>
                </a:cubicBezTo>
                <a:cubicBezTo>
                  <a:pt x="11239057" y="2194478"/>
                  <a:pt x="10874921" y="1872037"/>
                  <a:pt x="10747056" y="1816443"/>
                </a:cubicBezTo>
                <a:cubicBezTo>
                  <a:pt x="10616412" y="1744172"/>
                  <a:pt x="10463531" y="1708036"/>
                  <a:pt x="10360682" y="1582951"/>
                </a:cubicBez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81A25D-B4D7-4A6A-ABF4-0C180D9C0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3158"/>
            <a:ext cx="4614334" cy="280670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Lead infested water crisis</a:t>
            </a:r>
          </a:p>
        </p:txBody>
      </p:sp>
      <p:pic>
        <p:nvPicPr>
          <p:cNvPr id="2052" name="Picture 4" descr="Case Study: The Flint, Michigan Water Crisis | Pioneer Plumbing &amp; Heating">
            <a:extLst>
              <a:ext uri="{FF2B5EF4-FFF2-40B4-BE49-F238E27FC236}">
                <a16:creationId xmlns:a16="http://schemas.microsoft.com/office/drawing/2014/main" id="{7DDA7582-C7BF-4917-8FED-16329B238E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4470" y="1366118"/>
            <a:ext cx="5482167" cy="410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647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CA41C-23C9-46AC-BC06-22A7D707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of drinking lead infested water</a:t>
            </a:r>
          </a:p>
        </p:txBody>
      </p:sp>
      <p:pic>
        <p:nvPicPr>
          <p:cNvPr id="1026" name="Picture 2" descr="Sjögren's in Children | Sjögren's Foundation">
            <a:extLst>
              <a:ext uri="{FF2B5EF4-FFF2-40B4-BE49-F238E27FC236}">
                <a16:creationId xmlns:a16="http://schemas.microsoft.com/office/drawing/2014/main" id="{1747AA09-51F9-442B-85DA-0E4220ADA7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08904"/>
            <a:ext cx="2688230" cy="2240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egnancy for Every Body: Information for Healthcare Providers - NCMHEP |  NICHD - Eunice Kennedy Shriver National Institute of Child Health and Human  Development">
            <a:extLst>
              <a:ext uri="{FF2B5EF4-FFF2-40B4-BE49-F238E27FC236}">
                <a16:creationId xmlns:a16="http://schemas.microsoft.com/office/drawing/2014/main" id="{BA3790B8-433A-46E0-963E-91DCC152B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943" y="2790825"/>
            <a:ext cx="357187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w Many Calories Do Adults Need?">
            <a:extLst>
              <a:ext uri="{FF2B5EF4-FFF2-40B4-BE49-F238E27FC236}">
                <a16:creationId xmlns:a16="http://schemas.microsoft.com/office/drawing/2014/main" id="{9A10CDF4-DA3E-4A3C-9156-276C18247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332" y="2308904"/>
            <a:ext cx="2990772" cy="2240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8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90A97B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8C3FEB-E615-4122-A150-F2F82378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How lead affects the human health in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F8811-30A2-4593-B895-FFF2F78ED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9904" y="355293"/>
            <a:ext cx="3928431" cy="2715689"/>
          </a:xfrm>
        </p:spPr>
        <p:txBody>
          <a:bodyPr anchor="ctr">
            <a:normAutofit/>
          </a:bodyPr>
          <a:lstStyle/>
          <a:p>
            <a:r>
              <a:rPr lang="en-US" sz="2000" b="0" i="0" dirty="0">
                <a:effectLst/>
                <a:latin typeface="BlinkMacSystemFont"/>
              </a:rPr>
              <a:t>Could cause: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dirty="0">
                <a:effectLst/>
                <a:latin typeface="BlinkMacSystemFont"/>
              </a:rPr>
              <a:t>Kidney cancer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BlinkMacSystemFont"/>
              </a:rPr>
              <a:t>B</a:t>
            </a:r>
            <a:r>
              <a:rPr lang="en-US" sz="2000" b="0" i="0" dirty="0">
                <a:effectLst/>
                <a:latin typeface="BlinkMacSystemFont"/>
              </a:rPr>
              <a:t>rain cancer (gliomas)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>
                <a:latin typeface="BlinkMacSystemFont"/>
              </a:rPr>
              <a:t>A</a:t>
            </a:r>
            <a:r>
              <a:rPr lang="en-US" sz="2000" b="0" i="0">
                <a:effectLst/>
                <a:latin typeface="BlinkMacSystemFont"/>
              </a:rPr>
              <a:t>ct </a:t>
            </a:r>
            <a:r>
              <a:rPr lang="en-US" sz="2000" b="0" i="0" dirty="0">
                <a:effectLst/>
                <a:latin typeface="BlinkMacSystemFont"/>
              </a:rPr>
              <a:t>synergistically with other carcinogens.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9016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31256-E165-4A33-80AE-2A5A08678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EF8BC-39F0-498D-B0B1-7A4D447A3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UCSMercury"/>
              </a:rPr>
              <a:t>EASY STEPS YOU CAN  TAKE: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UCSMercury"/>
              </a:rPr>
              <a:t>Reduce indoor water use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UCSMercury"/>
              </a:rPr>
              <a:t>Reduce outdoor water </a:t>
            </a:r>
            <a:r>
              <a:rPr lang="en-US" dirty="0">
                <a:solidFill>
                  <a:srgbClr val="000000"/>
                </a:solidFill>
                <a:latin typeface="UCSMercury"/>
              </a:rPr>
              <a:t>use (landscapes)</a:t>
            </a:r>
            <a:endParaRPr lang="en-US" b="0" i="0" dirty="0">
              <a:solidFill>
                <a:srgbClr val="000000"/>
              </a:solidFill>
              <a:effectLst/>
              <a:latin typeface="UCSMercury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latin typeface="UCSMercury"/>
              </a:rPr>
              <a:t>Volunteer for the cause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UCSMercury"/>
              </a:rPr>
              <a:t>Donate to charity</a:t>
            </a:r>
          </a:p>
          <a:p>
            <a:r>
              <a:rPr lang="en-US" dirty="0">
                <a:solidFill>
                  <a:srgbClr val="000000"/>
                </a:solidFill>
                <a:latin typeface="UCSMercury"/>
              </a:rPr>
              <a:t>Raise awareness </a:t>
            </a:r>
          </a:p>
          <a:p>
            <a:r>
              <a:rPr lang="en-US" dirty="0">
                <a:solidFill>
                  <a:srgbClr val="000000"/>
                </a:solidFill>
                <a:latin typeface="UCSMercury"/>
              </a:rPr>
              <a:t>Get involved locally, visit 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Captains for Clean Water for more information</a:t>
            </a:r>
          </a:p>
          <a:p>
            <a:pPr lvl="1"/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https://captainsforcleanwater.org/</a:t>
            </a:r>
            <a:endParaRPr lang="en-US" dirty="0">
              <a:solidFill>
                <a:srgbClr val="000000"/>
              </a:solidFill>
              <a:latin typeface="UCSMercury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652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ndy Hanselman | Charity: Water – A Totally 100% 3D Approach To Fundraising!">
            <a:extLst>
              <a:ext uri="{FF2B5EF4-FFF2-40B4-BE49-F238E27FC236}">
                <a16:creationId xmlns:a16="http://schemas.microsoft.com/office/drawing/2014/main" id="{ABD74CCC-E746-4A2F-BAFE-8AC67D24DE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2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">
            <a:extLst>
              <a:ext uri="{FF2B5EF4-FFF2-40B4-BE49-F238E27FC236}">
                <a16:creationId xmlns:a16="http://schemas.microsoft.com/office/drawing/2014/main" id="{91A56B4B-2D35-4E85-9F98-2A5637264E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09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41" name="Rectangle 36">
            <a:extLst>
              <a:ext uri="{FF2B5EF4-FFF2-40B4-BE49-F238E27FC236}">
                <a16:creationId xmlns:a16="http://schemas.microsoft.com/office/drawing/2014/main" id="{AA61CCAC-6875-474C-8E9E-F57ABF078C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7" y="-2346"/>
            <a:ext cx="12191999" cy="2155484"/>
          </a:xfrm>
          <a:prstGeom prst="rect">
            <a:avLst/>
          </a:prstGeom>
          <a:gradFill flip="none" rotWithShape="1">
            <a:gsLst>
              <a:gs pos="59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0F3173-ECEB-4750-B5C9-6007CB76A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682" y="321733"/>
            <a:ext cx="11548533" cy="1831405"/>
          </a:xfrm>
        </p:spPr>
        <p:txBody>
          <a:bodyPr anchor="t">
            <a:norm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VGD Capstone Project</a:t>
            </a:r>
          </a:p>
          <a:p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Staphana 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edouard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38">
            <a:extLst>
              <a:ext uri="{FF2B5EF4-FFF2-40B4-BE49-F238E27FC236}">
                <a16:creationId xmlns:a16="http://schemas.microsoft.com/office/drawing/2014/main" id="{5683D043-25BB-4AC9-8130-641179672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3534655"/>
            <a:ext cx="12191999" cy="3323345"/>
          </a:xfrm>
          <a:prstGeom prst="rect">
            <a:avLst/>
          </a:prstGeom>
          <a:gradFill flip="none" rotWithShape="1">
            <a:gsLst>
              <a:gs pos="57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B050B8-825B-4B8C-8831-49DE28B65B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2306963"/>
            <a:ext cx="11545482" cy="3670255"/>
          </a:xfrm>
        </p:spPr>
        <p:txBody>
          <a:bodyPr anchor="b">
            <a:normAutofit/>
          </a:bodyPr>
          <a:lstStyle/>
          <a:p>
            <a:r>
              <a:rPr lang="en-US" sz="9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Scarcity</a:t>
            </a:r>
          </a:p>
        </p:txBody>
      </p:sp>
    </p:spTree>
    <p:extLst>
      <p:ext uri="{BB962C8B-B14F-4D97-AF65-F5344CB8AC3E}">
        <p14:creationId xmlns:p14="http://schemas.microsoft.com/office/powerpoint/2010/main" val="179793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45" name="Rectangle 144">
            <a:extLst>
              <a:ext uri="{FF2B5EF4-FFF2-40B4-BE49-F238E27FC236}">
                <a16:creationId xmlns:a16="http://schemas.microsoft.com/office/drawing/2014/main" id="{068EBBB4-DF6A-4503-AA1C-A6E78AF32C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2927A7B7-1B6D-432E-B2C4-E71C6C361C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E27DBEE0-99A4-4464-9371-C89D97E7A9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7136182 w 12192000"/>
              <a:gd name="connsiteY1" fmla="*/ 0 h 6858000"/>
              <a:gd name="connsiteX2" fmla="*/ 7136182 w 12192000"/>
              <a:gd name="connsiteY2" fmla="*/ 335 h 6858000"/>
              <a:gd name="connsiteX3" fmla="*/ 7215619 w 12192000"/>
              <a:gd name="connsiteY3" fmla="*/ 2368586 h 6858000"/>
              <a:gd name="connsiteX4" fmla="*/ 7295436 w 12192000"/>
              <a:gd name="connsiteY4" fmla="*/ 3753611 h 6858000"/>
              <a:gd name="connsiteX5" fmla="*/ 7397299 w 12192000"/>
              <a:gd name="connsiteY5" fmla="*/ 4072305 h 6858000"/>
              <a:gd name="connsiteX6" fmla="*/ 7445569 w 12192000"/>
              <a:gd name="connsiteY6" fmla="*/ 4526719 h 6858000"/>
              <a:gd name="connsiteX7" fmla="*/ 7531468 w 12192000"/>
              <a:gd name="connsiteY7" fmla="*/ 5116854 h 6858000"/>
              <a:gd name="connsiteX8" fmla="*/ 7590760 w 12192000"/>
              <a:gd name="connsiteY8" fmla="*/ 5630249 h 6858000"/>
              <a:gd name="connsiteX9" fmla="*/ 7884185 w 12192000"/>
              <a:gd name="connsiteY9" fmla="*/ 5724081 h 6858000"/>
              <a:gd name="connsiteX10" fmla="*/ 8115655 w 12192000"/>
              <a:gd name="connsiteY10" fmla="*/ 5424488 h 6858000"/>
              <a:gd name="connsiteX11" fmla="*/ 8264267 w 12192000"/>
              <a:gd name="connsiteY11" fmla="*/ 5616845 h 6858000"/>
              <a:gd name="connsiteX12" fmla="*/ 8453928 w 12192000"/>
              <a:gd name="connsiteY12" fmla="*/ 5348754 h 6858000"/>
              <a:gd name="connsiteX13" fmla="*/ 8615844 w 12192000"/>
              <a:gd name="connsiteY13" fmla="*/ 5190580 h 6858000"/>
              <a:gd name="connsiteX14" fmla="*/ 8701363 w 12192000"/>
              <a:gd name="connsiteY14" fmla="*/ 4645684 h 6858000"/>
              <a:gd name="connsiteX15" fmla="*/ 8801704 w 12192000"/>
              <a:gd name="connsiteY15" fmla="*/ 4490862 h 6858000"/>
              <a:gd name="connsiteX16" fmla="*/ 8859097 w 12192000"/>
              <a:gd name="connsiteY16" fmla="*/ 4649036 h 6858000"/>
              <a:gd name="connsiteX17" fmla="*/ 8816528 w 12192000"/>
              <a:gd name="connsiteY17" fmla="*/ 5258608 h 6858000"/>
              <a:gd name="connsiteX18" fmla="*/ 8908507 w 12192000"/>
              <a:gd name="connsiteY18" fmla="*/ 5148354 h 6858000"/>
              <a:gd name="connsiteX19" fmla="*/ 9112612 w 12192000"/>
              <a:gd name="connsiteY19" fmla="*/ 4460032 h 6858000"/>
              <a:gd name="connsiteX20" fmla="*/ 9242220 w 12192000"/>
              <a:gd name="connsiteY20" fmla="*/ 4342071 h 6858000"/>
              <a:gd name="connsiteX21" fmla="*/ 9341422 w 12192000"/>
              <a:gd name="connsiteY21" fmla="*/ 4562911 h 6858000"/>
              <a:gd name="connsiteX22" fmla="*/ 9480152 w 12192000"/>
              <a:gd name="connsiteY22" fmla="*/ 5150031 h 6858000"/>
              <a:gd name="connsiteX23" fmla="*/ 9561110 w 12192000"/>
              <a:gd name="connsiteY23" fmla="*/ 4866524 h 6858000"/>
              <a:gd name="connsiteX24" fmla="*/ 9881520 w 12192000"/>
              <a:gd name="connsiteY24" fmla="*/ 4313922 h 6858000"/>
              <a:gd name="connsiteX25" fmla="*/ 10094366 w 12192000"/>
              <a:gd name="connsiteY25" fmla="*/ 4813241 h 6858000"/>
              <a:gd name="connsiteX26" fmla="*/ 10237276 w 12192000"/>
              <a:gd name="connsiteY26" fmla="*/ 4416132 h 6858000"/>
              <a:gd name="connsiteX27" fmla="*/ 10324315 w 12192000"/>
              <a:gd name="connsiteY27" fmla="*/ 4322299 h 6858000"/>
              <a:gd name="connsiteX28" fmla="*/ 10344080 w 12192000"/>
              <a:gd name="connsiteY28" fmla="*/ 4373907 h 6858000"/>
              <a:gd name="connsiteX29" fmla="*/ 10527280 w 12192000"/>
              <a:gd name="connsiteY29" fmla="*/ 3490211 h 6858000"/>
              <a:gd name="connsiteX30" fmla="*/ 10594174 w 12192000"/>
              <a:gd name="connsiteY30" fmla="*/ 3861183 h 6858000"/>
              <a:gd name="connsiteX31" fmla="*/ 11258180 w 12192000"/>
              <a:gd name="connsiteY31" fmla="*/ 1488576 h 6858000"/>
              <a:gd name="connsiteX32" fmla="*/ 11362322 w 12192000"/>
              <a:gd name="connsiteY32" fmla="*/ 0 h 6858000"/>
              <a:gd name="connsiteX33" fmla="*/ 12192000 w 12192000"/>
              <a:gd name="connsiteY33" fmla="*/ 0 h 6858000"/>
              <a:gd name="connsiteX34" fmla="*/ 12192000 w 12192000"/>
              <a:gd name="connsiteY34" fmla="*/ 6858000 h 6858000"/>
              <a:gd name="connsiteX35" fmla="*/ 0 w 12192000"/>
              <a:gd name="connsiteY3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7136182" y="0"/>
                </a:lnTo>
                <a:lnTo>
                  <a:pt x="7136182" y="335"/>
                </a:lnTo>
                <a:cubicBezTo>
                  <a:pt x="7149485" y="1194346"/>
                  <a:pt x="7215999" y="2368586"/>
                  <a:pt x="7215619" y="2368586"/>
                </a:cubicBezTo>
                <a:cubicBezTo>
                  <a:pt x="7215999" y="2370261"/>
                  <a:pt x="7261609" y="3524058"/>
                  <a:pt x="7295436" y="3753611"/>
                </a:cubicBezTo>
                <a:cubicBezTo>
                  <a:pt x="7329643" y="3986516"/>
                  <a:pt x="7366892" y="3841746"/>
                  <a:pt x="7397299" y="4072305"/>
                </a:cubicBezTo>
                <a:cubicBezTo>
                  <a:pt x="7410602" y="4226792"/>
                  <a:pt x="7396538" y="4381615"/>
                  <a:pt x="7445569" y="4526719"/>
                </a:cubicBezTo>
                <a:cubicBezTo>
                  <a:pt x="7442148" y="4749905"/>
                  <a:pt x="7507522" y="4896349"/>
                  <a:pt x="7531468" y="5116854"/>
                </a:cubicBezTo>
                <a:cubicBezTo>
                  <a:pt x="7542490" y="5292454"/>
                  <a:pt x="7518165" y="5467049"/>
                  <a:pt x="7590760" y="5630249"/>
                </a:cubicBezTo>
                <a:cubicBezTo>
                  <a:pt x="7648913" y="5755916"/>
                  <a:pt x="7723029" y="5854440"/>
                  <a:pt x="7884185" y="5724081"/>
                </a:cubicBezTo>
                <a:cubicBezTo>
                  <a:pt x="7883045" y="5562555"/>
                  <a:pt x="8152523" y="5586684"/>
                  <a:pt x="8115655" y="5424488"/>
                </a:cubicBezTo>
                <a:cubicBezTo>
                  <a:pt x="8237281" y="5459341"/>
                  <a:pt x="8173428" y="5573280"/>
                  <a:pt x="8264267" y="5616845"/>
                </a:cubicBezTo>
                <a:cubicBezTo>
                  <a:pt x="8342565" y="5535411"/>
                  <a:pt x="8290493" y="5372882"/>
                  <a:pt x="8453928" y="5348754"/>
                </a:cubicBezTo>
                <a:cubicBezTo>
                  <a:pt x="8621165" y="5384611"/>
                  <a:pt x="8603300" y="5278045"/>
                  <a:pt x="8615844" y="5190580"/>
                </a:cubicBezTo>
                <a:cubicBezTo>
                  <a:pt x="8640930" y="4983479"/>
                  <a:pt x="8661074" y="4848093"/>
                  <a:pt x="8701363" y="4645684"/>
                </a:cubicBezTo>
                <a:cubicBezTo>
                  <a:pt x="8712764" y="4595082"/>
                  <a:pt x="8689960" y="4479468"/>
                  <a:pt x="8801704" y="4490862"/>
                </a:cubicBezTo>
                <a:cubicBezTo>
                  <a:pt x="8887983" y="4501920"/>
                  <a:pt x="8855296" y="4593407"/>
                  <a:pt x="8859097" y="4649036"/>
                </a:cubicBezTo>
                <a:cubicBezTo>
                  <a:pt x="8892544" y="4963372"/>
                  <a:pt x="8818808" y="4944941"/>
                  <a:pt x="8816528" y="5258608"/>
                </a:cubicBezTo>
                <a:cubicBezTo>
                  <a:pt x="8816147" y="5271006"/>
                  <a:pt x="8871260" y="5282066"/>
                  <a:pt x="8908507" y="5148354"/>
                </a:cubicBezTo>
                <a:cubicBezTo>
                  <a:pt x="8981484" y="4884620"/>
                  <a:pt x="9068522" y="4676850"/>
                  <a:pt x="9112612" y="4460032"/>
                </a:cubicBezTo>
                <a:cubicBezTo>
                  <a:pt x="9165063" y="4506612"/>
                  <a:pt x="9210294" y="4296495"/>
                  <a:pt x="9242220" y="4342071"/>
                </a:cubicBezTo>
                <a:cubicBezTo>
                  <a:pt x="9257044" y="4418812"/>
                  <a:pt x="9283648" y="4492872"/>
                  <a:pt x="9341422" y="4562911"/>
                </a:cubicBezTo>
                <a:cubicBezTo>
                  <a:pt x="9391213" y="4774703"/>
                  <a:pt x="9336860" y="4972085"/>
                  <a:pt x="9480152" y="5150031"/>
                </a:cubicBezTo>
                <a:cubicBezTo>
                  <a:pt x="9480152" y="5150031"/>
                  <a:pt x="9482432" y="5095407"/>
                  <a:pt x="9561110" y="4866524"/>
                </a:cubicBezTo>
                <a:cubicBezTo>
                  <a:pt x="9624583" y="4682212"/>
                  <a:pt x="9705921" y="4777385"/>
                  <a:pt x="9881520" y="4313922"/>
                </a:cubicBezTo>
                <a:cubicBezTo>
                  <a:pt x="9929790" y="4492202"/>
                  <a:pt x="9821466" y="4720414"/>
                  <a:pt x="10094366" y="4813241"/>
                </a:cubicBezTo>
                <a:cubicBezTo>
                  <a:pt x="10147197" y="4677855"/>
                  <a:pt x="10106528" y="4511974"/>
                  <a:pt x="10237276" y="4416132"/>
                </a:cubicBezTo>
                <a:cubicBezTo>
                  <a:pt x="10275285" y="4388317"/>
                  <a:pt x="10302651" y="4356481"/>
                  <a:pt x="10324315" y="4322299"/>
                </a:cubicBezTo>
                <a:cubicBezTo>
                  <a:pt x="10330777" y="4339726"/>
                  <a:pt x="10337619" y="4357821"/>
                  <a:pt x="10344080" y="4373907"/>
                </a:cubicBezTo>
                <a:cubicBezTo>
                  <a:pt x="10370306" y="4346763"/>
                  <a:pt x="10519678" y="3662796"/>
                  <a:pt x="10527280" y="3490211"/>
                </a:cubicBezTo>
                <a:cubicBezTo>
                  <a:pt x="10565288" y="3612863"/>
                  <a:pt x="10594174" y="3861183"/>
                  <a:pt x="10594174" y="3861183"/>
                </a:cubicBezTo>
                <a:cubicBezTo>
                  <a:pt x="10594174" y="3861183"/>
                  <a:pt x="10758371" y="3809910"/>
                  <a:pt x="11258180" y="1488576"/>
                </a:cubicBezTo>
                <a:cubicBezTo>
                  <a:pt x="11297708" y="1305268"/>
                  <a:pt x="11334195" y="675255"/>
                  <a:pt x="11362322" y="0"/>
                </a:cubicBez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90A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841B1B-5AB6-439E-9A5D-5717DFCE9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406005"/>
            <a:ext cx="5257800" cy="280670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What is water scarcity</a:t>
            </a:r>
          </a:p>
        </p:txBody>
      </p:sp>
      <p:pic>
        <p:nvPicPr>
          <p:cNvPr id="1034" name="Picture 10" descr="Water Question Mark Over White Background, Abstract Art Illustration,..  Royalty Free Cliparts, Vectors, And Stock Illustration. Image 14656177.">
            <a:extLst>
              <a:ext uri="{FF2B5EF4-FFF2-40B4-BE49-F238E27FC236}">
                <a16:creationId xmlns:a16="http://schemas.microsoft.com/office/drawing/2014/main" id="{03967F7E-177B-4EA9-B424-30E91111C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2013444" y="439208"/>
            <a:ext cx="2409894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81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E108-72EE-47AB-ACE7-286FB754C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69" y="275423"/>
            <a:ext cx="11243631" cy="141526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scarce countries</a:t>
            </a:r>
          </a:p>
        </p:txBody>
      </p:sp>
      <p:pic>
        <p:nvPicPr>
          <p:cNvPr id="1026" name="Picture 2" descr="Israel - Wikipedia">
            <a:extLst>
              <a:ext uri="{FF2B5EF4-FFF2-40B4-BE49-F238E27FC236}">
                <a16:creationId xmlns:a16="http://schemas.microsoft.com/office/drawing/2014/main" id="{9A725ABF-5A3D-45DC-A101-2C9389898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92" y="2425733"/>
            <a:ext cx="1806766" cy="131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lag of Lebanon - Wikipedia">
            <a:extLst>
              <a:ext uri="{FF2B5EF4-FFF2-40B4-BE49-F238E27FC236}">
                <a16:creationId xmlns:a16="http://schemas.microsoft.com/office/drawing/2014/main" id="{2AFFA5B9-424A-41B6-93E3-E0AA7F1D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859" y="1839817"/>
            <a:ext cx="1680382" cy="1118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lag of Saudi Arabia - Wikipedia">
            <a:extLst>
              <a:ext uri="{FF2B5EF4-FFF2-40B4-BE49-F238E27FC236}">
                <a16:creationId xmlns:a16="http://schemas.microsoft.com/office/drawing/2014/main" id="{C738FF11-A2B8-4C8A-8E25-963BC2DE0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828" y="2522692"/>
            <a:ext cx="1680383" cy="1118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lag of India - Wikipedia">
            <a:extLst>
              <a:ext uri="{FF2B5EF4-FFF2-40B4-BE49-F238E27FC236}">
                <a16:creationId xmlns:a16="http://schemas.microsoft.com/office/drawing/2014/main" id="{A3E7B15A-3D31-4F45-94D1-28A8C0E58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84" y="4405069"/>
            <a:ext cx="1680383" cy="1118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lag of the country libya Royalty Free Vector Image">
            <a:extLst>
              <a:ext uri="{FF2B5EF4-FFF2-40B4-BE49-F238E27FC236}">
                <a16:creationId xmlns:a16="http://schemas.microsoft.com/office/drawing/2014/main" id="{A5A27618-D1CB-46A0-99A8-E7891EE8B7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" b="26677"/>
          <a:stretch/>
        </p:blipFill>
        <p:spPr bwMode="auto">
          <a:xfrm>
            <a:off x="2068210" y="5074859"/>
            <a:ext cx="1690031" cy="1118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Flag of Pakistan image and meaning Pakistani flag - country flags">
            <a:extLst>
              <a:ext uri="{FF2B5EF4-FFF2-40B4-BE49-F238E27FC236}">
                <a16:creationId xmlns:a16="http://schemas.microsoft.com/office/drawing/2014/main" id="{1187249F-DC2B-4148-8CF3-E64D29FB3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179" y="4405069"/>
            <a:ext cx="1690032" cy="112464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Flag of the United States - Wikipedia">
            <a:extLst>
              <a:ext uri="{FF2B5EF4-FFF2-40B4-BE49-F238E27FC236}">
                <a16:creationId xmlns:a16="http://schemas.microsoft.com/office/drawing/2014/main" id="{6ED02AE3-FA6B-4C0D-8C76-2C527C5AD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791" y="2522692"/>
            <a:ext cx="4902754" cy="257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C8E55-F4F6-4418-95E7-A22437468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3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76">
            <a:extLst>
              <a:ext uri="{FF2B5EF4-FFF2-40B4-BE49-F238E27FC236}">
                <a16:creationId xmlns:a16="http://schemas.microsoft.com/office/drawing/2014/main" id="{AB43E7DC-5101-4E7C-ADB5-596311F53D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78">
            <a:extLst>
              <a:ext uri="{FF2B5EF4-FFF2-40B4-BE49-F238E27FC236}">
                <a16:creationId xmlns:a16="http://schemas.microsoft.com/office/drawing/2014/main" id="{BD44801E-D426-4372-9129-ED47EE43C7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1" name="Freeform: Shape 80">
            <a:extLst>
              <a:ext uri="{FF2B5EF4-FFF2-40B4-BE49-F238E27FC236}">
                <a16:creationId xmlns:a16="http://schemas.microsoft.com/office/drawing/2014/main" id="{1B8BCA7A-6464-4C53-A572-89B2B3C2D8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0976177 w 12192000"/>
              <a:gd name="connsiteY3" fmla="*/ 6858000 h 6858000"/>
              <a:gd name="connsiteX4" fmla="*/ 10997120 w 12192000"/>
              <a:gd name="connsiteY4" fmla="*/ 6851980 h 6858000"/>
              <a:gd name="connsiteX5" fmla="*/ 12094512 w 12192000"/>
              <a:gd name="connsiteY5" fmla="*/ 6315404 h 6858000"/>
              <a:gd name="connsiteX6" fmla="*/ 12191999 w 12192000"/>
              <a:gd name="connsiteY6" fmla="*/ 6239611 h 6858000"/>
              <a:gd name="connsiteX7" fmla="*/ 12191999 w 12192000"/>
              <a:gd name="connsiteY7" fmla="*/ 1104399 h 6858000"/>
              <a:gd name="connsiteX8" fmla="*/ 11979198 w 12192000"/>
              <a:gd name="connsiteY8" fmla="*/ 1051011 h 6858000"/>
              <a:gd name="connsiteX9" fmla="*/ 11742378 w 12192000"/>
              <a:gd name="connsiteY9" fmla="*/ 986227 h 6858000"/>
              <a:gd name="connsiteX10" fmla="*/ 12063968 w 12192000"/>
              <a:gd name="connsiteY10" fmla="*/ 729780 h 6858000"/>
              <a:gd name="connsiteX11" fmla="*/ 11572835 w 12192000"/>
              <a:gd name="connsiteY11" fmla="*/ 670151 h 6858000"/>
              <a:gd name="connsiteX12" fmla="*/ 11524844 w 12192000"/>
              <a:gd name="connsiteY12" fmla="*/ 671946 h 6858000"/>
              <a:gd name="connsiteX13" fmla="*/ 10560518 w 12192000"/>
              <a:gd name="connsiteY13" fmla="*/ 632492 h 6858000"/>
              <a:gd name="connsiteX14" fmla="*/ 9178169 w 12192000"/>
              <a:gd name="connsiteY14" fmla="*/ 501577 h 6858000"/>
              <a:gd name="connsiteX15" fmla="*/ 8033984 w 12192000"/>
              <a:gd name="connsiteY15" fmla="*/ 423121 h 6858000"/>
              <a:gd name="connsiteX16" fmla="*/ 6815795 w 12192000"/>
              <a:gd name="connsiteY16" fmla="*/ 270688 h 6858000"/>
              <a:gd name="connsiteX17" fmla="*/ 6757489 w 12192000"/>
              <a:gd name="connsiteY17" fmla="*/ 260880 h 6858000"/>
              <a:gd name="connsiteX18" fmla="*/ 6703217 w 12192000"/>
              <a:gd name="connsiteY18" fmla="*/ 290416 h 6858000"/>
              <a:gd name="connsiteX19" fmla="*/ 7005521 w 12192000"/>
              <a:gd name="connsiteY19" fmla="*/ 401154 h 6858000"/>
              <a:gd name="connsiteX20" fmla="*/ 6532779 w 12192000"/>
              <a:gd name="connsiteY20" fmla="*/ 342871 h 6858000"/>
              <a:gd name="connsiteX21" fmla="*/ 6524704 w 12192000"/>
              <a:gd name="connsiteY21" fmla="*/ 380529 h 6858000"/>
              <a:gd name="connsiteX22" fmla="*/ 7061587 w 12192000"/>
              <a:gd name="connsiteY22" fmla="*/ 523098 h 6858000"/>
              <a:gd name="connsiteX23" fmla="*/ 7013594 w 12192000"/>
              <a:gd name="connsiteY23" fmla="*/ 545070 h 6858000"/>
              <a:gd name="connsiteX24" fmla="*/ 6728335 w 12192000"/>
              <a:gd name="connsiteY24" fmla="*/ 489924 h 6858000"/>
              <a:gd name="connsiteX25" fmla="*/ 6670923 w 12192000"/>
              <a:gd name="connsiteY25" fmla="*/ 504270 h 6858000"/>
              <a:gd name="connsiteX26" fmla="*/ 6699180 w 12192000"/>
              <a:gd name="connsiteY26" fmla="*/ 571069 h 6858000"/>
              <a:gd name="connsiteX27" fmla="*/ 6822972 w 12192000"/>
              <a:gd name="connsiteY27" fmla="*/ 597073 h 6858000"/>
              <a:gd name="connsiteX28" fmla="*/ 7015839 w 12192000"/>
              <a:gd name="connsiteY28" fmla="*/ 753992 h 6858000"/>
              <a:gd name="connsiteX29" fmla="*/ 6723848 w 12192000"/>
              <a:gd name="connsiteY29" fmla="*/ 735160 h 6858000"/>
              <a:gd name="connsiteX30" fmla="*/ 6672268 w 12192000"/>
              <a:gd name="connsiteY30" fmla="*/ 773268 h 6858000"/>
              <a:gd name="connsiteX31" fmla="*/ 6652532 w 12192000"/>
              <a:gd name="connsiteY31" fmla="*/ 822585 h 6858000"/>
              <a:gd name="connsiteX32" fmla="*/ 6539505 w 12192000"/>
              <a:gd name="connsiteY32" fmla="*/ 863382 h 6858000"/>
              <a:gd name="connsiteX33" fmla="*/ 6717122 w 12192000"/>
              <a:gd name="connsiteY33" fmla="*/ 909114 h 6858000"/>
              <a:gd name="connsiteX34" fmla="*/ 6527397 w 12192000"/>
              <a:gd name="connsiteY34" fmla="*/ 909114 h 6858000"/>
              <a:gd name="connsiteX35" fmla="*/ 6309411 w 12192000"/>
              <a:gd name="connsiteY35" fmla="*/ 877731 h 6858000"/>
              <a:gd name="connsiteX36" fmla="*/ 6077077 w 12192000"/>
              <a:gd name="connsiteY36" fmla="*/ 887593 h 6858000"/>
              <a:gd name="connsiteX37" fmla="*/ 6076642 w 12192000"/>
              <a:gd name="connsiteY37" fmla="*/ 887537 h 6858000"/>
              <a:gd name="connsiteX38" fmla="*/ 6032390 w 12192000"/>
              <a:gd name="connsiteY38" fmla="*/ 898600 h 6858000"/>
              <a:gd name="connsiteX39" fmla="*/ 6008536 w 12192000"/>
              <a:gd name="connsiteY39" fmla="*/ 914503 h 6858000"/>
              <a:gd name="connsiteX40" fmla="*/ 5944926 w 12192000"/>
              <a:gd name="connsiteY40" fmla="*/ 922454 h 6858000"/>
              <a:gd name="connsiteX41" fmla="*/ 5929023 w 12192000"/>
              <a:gd name="connsiteY41" fmla="*/ 954259 h 6858000"/>
              <a:gd name="connsiteX42" fmla="*/ 5938641 w 12192000"/>
              <a:gd name="connsiteY42" fmla="*/ 983356 h 6858000"/>
              <a:gd name="connsiteX43" fmla="*/ 5941380 w 12192000"/>
              <a:gd name="connsiteY43" fmla="*/ 994243 h 6858000"/>
              <a:gd name="connsiteX44" fmla="*/ 6022639 w 12192000"/>
              <a:gd name="connsiteY44" fmla="*/ 1012399 h 6858000"/>
              <a:gd name="connsiteX45" fmla="*/ 6620687 w 12192000"/>
              <a:gd name="connsiteY45" fmla="*/ 1222947 h 6858000"/>
              <a:gd name="connsiteX46" fmla="*/ 6557895 w 12192000"/>
              <a:gd name="connsiteY46" fmla="*/ 1308577 h 6858000"/>
              <a:gd name="connsiteX47" fmla="*/ 6815348 w 12192000"/>
              <a:gd name="connsiteY47" fmla="*/ 1401831 h 6858000"/>
              <a:gd name="connsiteX48" fmla="*/ 6878591 w 12192000"/>
              <a:gd name="connsiteY48" fmla="*/ 1494187 h 6858000"/>
              <a:gd name="connsiteX49" fmla="*/ 6799202 w 12192000"/>
              <a:gd name="connsiteY49" fmla="*/ 1486118 h 6858000"/>
              <a:gd name="connsiteX50" fmla="*/ 6731027 w 12192000"/>
              <a:gd name="connsiteY50" fmla="*/ 1503602 h 6858000"/>
              <a:gd name="connsiteX51" fmla="*/ 6759282 w 12192000"/>
              <a:gd name="connsiteY51" fmla="*/ 1621067 h 6858000"/>
              <a:gd name="connsiteX52" fmla="*/ 7123035 w 12192000"/>
              <a:gd name="connsiteY52" fmla="*/ 1772603 h 6858000"/>
              <a:gd name="connsiteX53" fmla="*/ 7155777 w 12192000"/>
              <a:gd name="connsiteY53" fmla="*/ 1821919 h 6858000"/>
              <a:gd name="connsiteX54" fmla="*/ 7112270 w 12192000"/>
              <a:gd name="connsiteY54" fmla="*/ 1856890 h 6858000"/>
              <a:gd name="connsiteX55" fmla="*/ 6994755 w 12192000"/>
              <a:gd name="connsiteY55" fmla="*/ 1874821 h 6858000"/>
              <a:gd name="connsiteX56" fmla="*/ 7159364 w 12192000"/>
              <a:gd name="connsiteY56" fmla="*/ 2042948 h 6858000"/>
              <a:gd name="connsiteX57" fmla="*/ 7219467 w 12192000"/>
              <a:gd name="connsiteY57" fmla="*/ 2089573 h 6858000"/>
              <a:gd name="connsiteX58" fmla="*/ 7322179 w 12192000"/>
              <a:gd name="connsiteY58" fmla="*/ 2161756 h 6858000"/>
              <a:gd name="connsiteX59" fmla="*/ 7323974 w 12192000"/>
              <a:gd name="connsiteY59" fmla="*/ 2183724 h 6858000"/>
              <a:gd name="connsiteX60" fmla="*/ 7184034 w 12192000"/>
              <a:gd name="connsiteY60" fmla="*/ 2261285 h 6858000"/>
              <a:gd name="connsiteX61" fmla="*/ 6931516 w 12192000"/>
              <a:gd name="connsiteY61" fmla="*/ 2240212 h 6858000"/>
              <a:gd name="connsiteX62" fmla="*/ 7304686 w 12192000"/>
              <a:gd name="connsiteY62" fmla="*/ 2355883 h 6858000"/>
              <a:gd name="connsiteX63" fmla="*/ 6096813 w 12192000"/>
              <a:gd name="connsiteY63" fmla="*/ 2080160 h 6858000"/>
              <a:gd name="connsiteX64" fmla="*/ 6173959 w 12192000"/>
              <a:gd name="connsiteY64" fmla="*/ 2152340 h 6858000"/>
              <a:gd name="connsiteX65" fmla="*/ 6596469 w 12192000"/>
              <a:gd name="connsiteY65" fmla="*/ 2342432 h 6858000"/>
              <a:gd name="connsiteX66" fmla="*/ 6716224 w 12192000"/>
              <a:gd name="connsiteY66" fmla="*/ 2461690 h 6858000"/>
              <a:gd name="connsiteX67" fmla="*/ 6841810 w 12192000"/>
              <a:gd name="connsiteY67" fmla="*/ 2527594 h 6858000"/>
              <a:gd name="connsiteX68" fmla="*/ 7018080 w 12192000"/>
              <a:gd name="connsiteY68" fmla="*/ 2526249 h 6858000"/>
              <a:gd name="connsiteX69" fmla="*/ 7143217 w 12192000"/>
              <a:gd name="connsiteY69" fmla="*/ 2627573 h 6858000"/>
              <a:gd name="connsiteX70" fmla="*/ 7012697 w 12192000"/>
              <a:gd name="connsiteY70" fmla="*/ 2649094 h 6858000"/>
              <a:gd name="connsiteX71" fmla="*/ 6859752 w 12192000"/>
              <a:gd name="connsiteY71" fmla="*/ 2632505 h 6858000"/>
              <a:gd name="connsiteX72" fmla="*/ 6529636 w 12192000"/>
              <a:gd name="connsiteY72" fmla="*/ 2637883 h 6858000"/>
              <a:gd name="connsiteX73" fmla="*/ 6340360 w 12192000"/>
              <a:gd name="connsiteY73" fmla="*/ 2657610 h 6858000"/>
              <a:gd name="connsiteX74" fmla="*/ 5905294 w 12192000"/>
              <a:gd name="connsiteY74" fmla="*/ 2623984 h 6858000"/>
              <a:gd name="connsiteX75" fmla="*/ 5930860 w 12192000"/>
              <a:gd name="connsiteY75" fmla="*/ 2710066 h 6858000"/>
              <a:gd name="connsiteX76" fmla="*/ 5914710 w 12192000"/>
              <a:gd name="connsiteY76" fmla="*/ 2784935 h 6858000"/>
              <a:gd name="connsiteX77" fmla="*/ 5908433 w 12192000"/>
              <a:gd name="connsiteY77" fmla="*/ 2947683 h 6858000"/>
              <a:gd name="connsiteX78" fmla="*/ 5912470 w 12192000"/>
              <a:gd name="connsiteY78" fmla="*/ 2974134 h 6858000"/>
              <a:gd name="connsiteX79" fmla="*/ 5815141 w 12192000"/>
              <a:gd name="connsiteY79" fmla="*/ 2991171 h 6858000"/>
              <a:gd name="connsiteX80" fmla="*/ 6395082 w 12192000"/>
              <a:gd name="connsiteY80" fmla="*/ 3329661 h 6858000"/>
              <a:gd name="connsiteX81" fmla="*/ 6007557 w 12192000"/>
              <a:gd name="connsiteY81" fmla="*/ 3243581 h 6858000"/>
              <a:gd name="connsiteX82" fmla="*/ 5955079 w 12192000"/>
              <a:gd name="connsiteY82" fmla="*/ 3385704 h 6858000"/>
              <a:gd name="connsiteX83" fmla="*/ 6137180 w 12192000"/>
              <a:gd name="connsiteY83" fmla="*/ 3512133 h 6858000"/>
              <a:gd name="connsiteX84" fmla="*/ 6204457 w 12192000"/>
              <a:gd name="connsiteY84" fmla="*/ 3762302 h 6858000"/>
              <a:gd name="connsiteX85" fmla="*/ 6171716 w 12192000"/>
              <a:gd name="connsiteY85" fmla="*/ 3990952 h 6858000"/>
              <a:gd name="connsiteX86" fmla="*/ 6093674 w 12192000"/>
              <a:gd name="connsiteY86" fmla="*/ 4063580 h 6858000"/>
              <a:gd name="connsiteX87" fmla="*/ 5980645 w 12192000"/>
              <a:gd name="connsiteY87" fmla="*/ 4194045 h 6858000"/>
              <a:gd name="connsiteX88" fmla="*/ 5910676 w 12192000"/>
              <a:gd name="connsiteY88" fmla="*/ 4274743 h 6858000"/>
              <a:gd name="connsiteX89" fmla="*/ 5667577 w 12192000"/>
              <a:gd name="connsiteY89" fmla="*/ 4243362 h 6858000"/>
              <a:gd name="connsiteX90" fmla="*/ 5991859 w 12192000"/>
              <a:gd name="connsiteY90" fmla="*/ 4448252 h 6858000"/>
              <a:gd name="connsiteX91" fmla="*/ 5729024 w 12192000"/>
              <a:gd name="connsiteY91" fmla="*/ 4422695 h 6858000"/>
              <a:gd name="connsiteX92" fmla="*/ 5643357 w 12192000"/>
              <a:gd name="connsiteY92" fmla="*/ 4437041 h 6858000"/>
              <a:gd name="connsiteX93" fmla="*/ 5692243 w 12192000"/>
              <a:gd name="connsiteY93" fmla="*/ 4503395 h 6858000"/>
              <a:gd name="connsiteX94" fmla="*/ 5885111 w 12192000"/>
              <a:gd name="connsiteY94" fmla="*/ 4615926 h 6858000"/>
              <a:gd name="connsiteX95" fmla="*/ 6282503 w 12192000"/>
              <a:gd name="connsiteY95" fmla="*/ 4920793 h 6858000"/>
              <a:gd name="connsiteX96" fmla="*/ 5897668 w 12192000"/>
              <a:gd name="connsiteY96" fmla="*/ 4780915 h 6858000"/>
              <a:gd name="connsiteX97" fmla="*/ 6303132 w 12192000"/>
              <a:gd name="connsiteY97" fmla="*/ 5094297 h 6858000"/>
              <a:gd name="connsiteX98" fmla="*/ 6393287 w 12192000"/>
              <a:gd name="connsiteY98" fmla="*/ 5198310 h 6858000"/>
              <a:gd name="connsiteX99" fmla="*/ 6575386 w 12192000"/>
              <a:gd name="connsiteY99" fmla="*/ 5456548 h 6858000"/>
              <a:gd name="connsiteX100" fmla="*/ 6566415 w 12192000"/>
              <a:gd name="connsiteY100" fmla="*/ 5485690 h 6858000"/>
              <a:gd name="connsiteX101" fmla="*/ 6356059 w 12192000"/>
              <a:gd name="connsiteY101" fmla="*/ 5443995 h 6858000"/>
              <a:gd name="connsiteX102" fmla="*/ 6628762 w 12192000"/>
              <a:gd name="connsiteY102" fmla="*/ 5660990 h 6858000"/>
              <a:gd name="connsiteX103" fmla="*/ 6910436 w 12192000"/>
              <a:gd name="connsiteY103" fmla="*/ 5827767 h 6858000"/>
              <a:gd name="connsiteX104" fmla="*/ 6710393 w 12192000"/>
              <a:gd name="connsiteY104" fmla="*/ 5802214 h 6858000"/>
              <a:gd name="connsiteX105" fmla="*/ 6435448 w 12192000"/>
              <a:gd name="connsiteY105" fmla="*/ 5706719 h 6858000"/>
              <a:gd name="connsiteX106" fmla="*/ 6339913 w 12192000"/>
              <a:gd name="connsiteY106" fmla="*/ 5742586 h 6858000"/>
              <a:gd name="connsiteX107" fmla="*/ 6600503 w 12192000"/>
              <a:gd name="connsiteY107" fmla="*/ 5900398 h 6858000"/>
              <a:gd name="connsiteX108" fmla="*/ 6749863 w 12192000"/>
              <a:gd name="connsiteY108" fmla="*/ 5973478 h 6858000"/>
              <a:gd name="connsiteX109" fmla="*/ 6809515 w 12192000"/>
              <a:gd name="connsiteY109" fmla="*/ 6029519 h 6858000"/>
              <a:gd name="connsiteX110" fmla="*/ 6979954 w 12192000"/>
              <a:gd name="connsiteY110" fmla="*/ 6229474 h 6858000"/>
              <a:gd name="connsiteX111" fmla="*/ 7480509 w 12192000"/>
              <a:gd name="connsiteY111" fmla="*/ 6447812 h 6858000"/>
              <a:gd name="connsiteX112" fmla="*/ 7948764 w 12192000"/>
              <a:gd name="connsiteY112" fmla="*/ 6719056 h 6858000"/>
              <a:gd name="connsiteX113" fmla="*/ 8221244 w 12192000"/>
              <a:gd name="connsiteY113" fmla="*/ 6848868 h 6858000"/>
              <a:gd name="connsiteX114" fmla="*/ 8242921 w 12192000"/>
              <a:gd name="connsiteY114" fmla="*/ 6858000 h 6858000"/>
              <a:gd name="connsiteX115" fmla="*/ 0 w 12192000"/>
              <a:gd name="connsiteY1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0976177" y="6858000"/>
                </a:lnTo>
                <a:lnTo>
                  <a:pt x="10997120" y="6851980"/>
                </a:lnTo>
                <a:cubicBezTo>
                  <a:pt x="11372760" y="6734361"/>
                  <a:pt x="11757137" y="6563389"/>
                  <a:pt x="12094512" y="6315404"/>
                </a:cubicBezTo>
                <a:lnTo>
                  <a:pt x="12191999" y="6239611"/>
                </a:lnTo>
                <a:lnTo>
                  <a:pt x="12191999" y="1104399"/>
                </a:lnTo>
                <a:lnTo>
                  <a:pt x="11979198" y="1051011"/>
                </a:lnTo>
                <a:cubicBezTo>
                  <a:pt x="11902836" y="1030275"/>
                  <a:pt x="11824681" y="1008195"/>
                  <a:pt x="11742378" y="986227"/>
                </a:cubicBezTo>
                <a:cubicBezTo>
                  <a:pt x="11843295" y="875936"/>
                  <a:pt x="12022257" y="888939"/>
                  <a:pt x="12063968" y="729780"/>
                </a:cubicBezTo>
                <a:cubicBezTo>
                  <a:pt x="11901155" y="688534"/>
                  <a:pt x="11729822" y="735611"/>
                  <a:pt x="11572835" y="670151"/>
                </a:cubicBezTo>
                <a:cubicBezTo>
                  <a:pt x="11559381" y="664325"/>
                  <a:pt x="11540990" y="670151"/>
                  <a:pt x="11524844" y="671946"/>
                </a:cubicBezTo>
                <a:cubicBezTo>
                  <a:pt x="11201459" y="706916"/>
                  <a:pt x="10879418" y="676432"/>
                  <a:pt x="10560518" y="632492"/>
                </a:cubicBezTo>
                <a:cubicBezTo>
                  <a:pt x="10101230" y="569728"/>
                  <a:pt x="9640146" y="529825"/>
                  <a:pt x="9178169" y="501577"/>
                </a:cubicBezTo>
                <a:cubicBezTo>
                  <a:pt x="8796475" y="478266"/>
                  <a:pt x="8413886" y="467955"/>
                  <a:pt x="8033984" y="423121"/>
                </a:cubicBezTo>
                <a:cubicBezTo>
                  <a:pt x="7627624" y="375150"/>
                  <a:pt x="7221712" y="320901"/>
                  <a:pt x="6815795" y="270688"/>
                </a:cubicBezTo>
                <a:cubicBezTo>
                  <a:pt x="6797407" y="268446"/>
                  <a:pt x="6777110" y="261384"/>
                  <a:pt x="6757489" y="260880"/>
                </a:cubicBezTo>
                <a:cubicBezTo>
                  <a:pt x="6737867" y="260376"/>
                  <a:pt x="6718916" y="266430"/>
                  <a:pt x="6703217" y="290416"/>
                </a:cubicBezTo>
                <a:cubicBezTo>
                  <a:pt x="6786642" y="353629"/>
                  <a:pt x="6892941" y="329867"/>
                  <a:pt x="7005521" y="401154"/>
                </a:cubicBezTo>
                <a:cubicBezTo>
                  <a:pt x="6822525" y="378735"/>
                  <a:pt x="6677649" y="360801"/>
                  <a:pt x="6532779" y="342871"/>
                </a:cubicBezTo>
                <a:cubicBezTo>
                  <a:pt x="6530087" y="355424"/>
                  <a:pt x="6527397" y="367976"/>
                  <a:pt x="6524704" y="380529"/>
                </a:cubicBezTo>
                <a:cubicBezTo>
                  <a:pt x="6709945" y="406980"/>
                  <a:pt x="6881280" y="475126"/>
                  <a:pt x="7061587" y="523098"/>
                </a:cubicBezTo>
                <a:cubicBezTo>
                  <a:pt x="7044990" y="552691"/>
                  <a:pt x="7028398" y="546862"/>
                  <a:pt x="7013594" y="545070"/>
                </a:cubicBezTo>
                <a:cubicBezTo>
                  <a:pt x="6917162" y="533412"/>
                  <a:pt x="6820730" y="521755"/>
                  <a:pt x="6728335" y="489924"/>
                </a:cubicBezTo>
                <a:cubicBezTo>
                  <a:pt x="6707702" y="482748"/>
                  <a:pt x="6682583" y="482748"/>
                  <a:pt x="6670923" y="504270"/>
                </a:cubicBezTo>
                <a:cubicBezTo>
                  <a:pt x="6654326" y="534757"/>
                  <a:pt x="6678097" y="554484"/>
                  <a:pt x="6699180" y="571069"/>
                </a:cubicBezTo>
                <a:cubicBezTo>
                  <a:pt x="6735959" y="599764"/>
                  <a:pt x="6780362" y="591695"/>
                  <a:pt x="6822972" y="597073"/>
                </a:cubicBezTo>
                <a:cubicBezTo>
                  <a:pt x="6936448" y="610972"/>
                  <a:pt x="6990720" y="654460"/>
                  <a:pt x="7015839" y="753992"/>
                </a:cubicBezTo>
                <a:cubicBezTo>
                  <a:pt x="6916264" y="713640"/>
                  <a:pt x="6820280" y="763407"/>
                  <a:pt x="6723848" y="735160"/>
                </a:cubicBezTo>
                <a:cubicBezTo>
                  <a:pt x="6698731" y="727988"/>
                  <a:pt x="6658813" y="738747"/>
                  <a:pt x="6672268" y="773268"/>
                </a:cubicBezTo>
                <a:cubicBezTo>
                  <a:pt x="6684828" y="805550"/>
                  <a:pt x="6726540" y="828861"/>
                  <a:pt x="6652532" y="822585"/>
                </a:cubicBezTo>
                <a:cubicBezTo>
                  <a:pt x="6599609" y="818101"/>
                  <a:pt x="6495999" y="854418"/>
                  <a:pt x="6539505" y="863382"/>
                </a:cubicBezTo>
                <a:cubicBezTo>
                  <a:pt x="6594225" y="874593"/>
                  <a:pt x="6647600" y="890733"/>
                  <a:pt x="6717122" y="909114"/>
                </a:cubicBezTo>
                <a:cubicBezTo>
                  <a:pt x="6640423" y="939151"/>
                  <a:pt x="6585254" y="932874"/>
                  <a:pt x="6527397" y="909114"/>
                </a:cubicBezTo>
                <a:cubicBezTo>
                  <a:pt x="6457427" y="880419"/>
                  <a:pt x="6366375" y="845451"/>
                  <a:pt x="6309411" y="877731"/>
                </a:cubicBezTo>
                <a:cubicBezTo>
                  <a:pt x="6224192" y="926151"/>
                  <a:pt x="6153325" y="895663"/>
                  <a:pt x="6077077" y="887593"/>
                </a:cubicBezTo>
                <a:lnTo>
                  <a:pt x="6076642" y="887537"/>
                </a:lnTo>
                <a:lnTo>
                  <a:pt x="6032390" y="898600"/>
                </a:lnTo>
                <a:cubicBezTo>
                  <a:pt x="6023409" y="901866"/>
                  <a:pt x="6017756" y="911989"/>
                  <a:pt x="6008536" y="914503"/>
                </a:cubicBezTo>
                <a:cubicBezTo>
                  <a:pt x="5987921" y="920125"/>
                  <a:pt x="5964038" y="912898"/>
                  <a:pt x="5944926" y="922454"/>
                </a:cubicBezTo>
                <a:cubicBezTo>
                  <a:pt x="5934324" y="927755"/>
                  <a:pt x="5934324" y="943657"/>
                  <a:pt x="5929023" y="954259"/>
                </a:cubicBezTo>
                <a:cubicBezTo>
                  <a:pt x="5933305" y="967105"/>
                  <a:pt x="5936344" y="975942"/>
                  <a:pt x="5938641" y="983356"/>
                </a:cubicBezTo>
                <a:lnTo>
                  <a:pt x="5941380" y="994243"/>
                </a:lnTo>
                <a:lnTo>
                  <a:pt x="6022639" y="1012399"/>
                </a:lnTo>
                <a:cubicBezTo>
                  <a:pt x="6231931" y="1059643"/>
                  <a:pt x="6435672" y="1112210"/>
                  <a:pt x="6620687" y="1222947"/>
                </a:cubicBezTo>
                <a:cubicBezTo>
                  <a:pt x="6604990" y="1244018"/>
                  <a:pt x="6525153" y="1304094"/>
                  <a:pt x="6557895" y="1308577"/>
                </a:cubicBezTo>
                <a:cubicBezTo>
                  <a:pt x="6649842" y="1321581"/>
                  <a:pt x="6731472" y="1365517"/>
                  <a:pt x="6815348" y="1401831"/>
                </a:cubicBezTo>
                <a:cubicBezTo>
                  <a:pt x="6851679" y="1417523"/>
                  <a:pt x="6895633" y="1438147"/>
                  <a:pt x="6878591" y="1494187"/>
                </a:cubicBezTo>
                <a:cubicBezTo>
                  <a:pt x="6847640" y="1509878"/>
                  <a:pt x="6824766" y="1487911"/>
                  <a:pt x="6799202" y="1486118"/>
                </a:cubicBezTo>
                <a:cubicBezTo>
                  <a:pt x="6773186" y="1484326"/>
                  <a:pt x="6714877" y="1495981"/>
                  <a:pt x="6731027" y="1503602"/>
                </a:cubicBezTo>
                <a:cubicBezTo>
                  <a:pt x="6804583" y="1538124"/>
                  <a:pt x="6672268" y="1621067"/>
                  <a:pt x="6759282" y="1621067"/>
                </a:cubicBezTo>
                <a:cubicBezTo>
                  <a:pt x="6905053" y="1621514"/>
                  <a:pt x="6982647" y="1768566"/>
                  <a:pt x="7123035" y="1772603"/>
                </a:cubicBezTo>
                <a:cubicBezTo>
                  <a:pt x="7145459" y="1773049"/>
                  <a:pt x="7156224" y="1799053"/>
                  <a:pt x="7155777" y="1821919"/>
                </a:cubicBezTo>
                <a:cubicBezTo>
                  <a:pt x="7155777" y="1849268"/>
                  <a:pt x="7135144" y="1854199"/>
                  <a:pt x="7112270" y="1856890"/>
                </a:cubicBezTo>
                <a:cubicBezTo>
                  <a:pt x="7077284" y="1860923"/>
                  <a:pt x="7040954" y="1821919"/>
                  <a:pt x="6994755" y="1874821"/>
                </a:cubicBezTo>
                <a:cubicBezTo>
                  <a:pt x="7077735" y="1905755"/>
                  <a:pt x="7160709" y="1936693"/>
                  <a:pt x="7159364" y="2042948"/>
                </a:cubicBezTo>
                <a:cubicBezTo>
                  <a:pt x="7158916" y="2071638"/>
                  <a:pt x="7193452" y="2082399"/>
                  <a:pt x="7219467" y="2089573"/>
                </a:cubicBezTo>
                <a:cubicBezTo>
                  <a:pt x="7262526" y="2101231"/>
                  <a:pt x="7298853" y="2121854"/>
                  <a:pt x="7322179" y="2161756"/>
                </a:cubicBezTo>
                <a:cubicBezTo>
                  <a:pt x="7321730" y="2169378"/>
                  <a:pt x="7321281" y="2177446"/>
                  <a:pt x="7323974" y="2183724"/>
                </a:cubicBezTo>
                <a:cubicBezTo>
                  <a:pt x="7316349" y="2280115"/>
                  <a:pt x="7253555" y="2277424"/>
                  <a:pt x="7184034" y="2261285"/>
                </a:cubicBezTo>
                <a:cubicBezTo>
                  <a:pt x="7101058" y="2241558"/>
                  <a:pt x="7018978" y="2205691"/>
                  <a:pt x="6931516" y="2240212"/>
                </a:cubicBezTo>
                <a:cubicBezTo>
                  <a:pt x="7054861" y="2286391"/>
                  <a:pt x="7188967" y="2289976"/>
                  <a:pt x="7304686" y="2355883"/>
                </a:cubicBezTo>
                <a:cubicBezTo>
                  <a:pt x="6881280" y="2367989"/>
                  <a:pt x="6507211" y="2159959"/>
                  <a:pt x="6096813" y="2080160"/>
                </a:cubicBezTo>
                <a:cubicBezTo>
                  <a:pt x="6110718" y="2133508"/>
                  <a:pt x="6143907" y="2144268"/>
                  <a:pt x="6173959" y="2152340"/>
                </a:cubicBezTo>
                <a:cubicBezTo>
                  <a:pt x="6325561" y="2192691"/>
                  <a:pt x="6458320" y="2272943"/>
                  <a:pt x="6596469" y="2342432"/>
                </a:cubicBezTo>
                <a:cubicBezTo>
                  <a:pt x="6653429" y="2371125"/>
                  <a:pt x="6694695" y="2399820"/>
                  <a:pt x="6716224" y="2461690"/>
                </a:cubicBezTo>
                <a:cubicBezTo>
                  <a:pt x="6735511" y="2517732"/>
                  <a:pt x="6772739" y="2543736"/>
                  <a:pt x="6841810" y="2527594"/>
                </a:cubicBezTo>
                <a:cubicBezTo>
                  <a:pt x="6897875" y="2514144"/>
                  <a:pt x="6959322" y="2521317"/>
                  <a:pt x="7018080" y="2526249"/>
                </a:cubicBezTo>
                <a:cubicBezTo>
                  <a:pt x="7085808" y="2531629"/>
                  <a:pt x="7161607" y="2594845"/>
                  <a:pt x="7143217" y="2627573"/>
                </a:cubicBezTo>
                <a:cubicBezTo>
                  <a:pt x="7111823" y="2683166"/>
                  <a:pt x="7059345" y="2655370"/>
                  <a:pt x="7012697" y="2649094"/>
                </a:cubicBezTo>
                <a:cubicBezTo>
                  <a:pt x="6959771" y="2641473"/>
                  <a:pt x="6861547" y="2625779"/>
                  <a:pt x="6859752" y="2632505"/>
                </a:cubicBezTo>
                <a:cubicBezTo>
                  <a:pt x="6825212" y="2771936"/>
                  <a:pt x="6582114" y="2650439"/>
                  <a:pt x="6529636" y="2637883"/>
                </a:cubicBezTo>
                <a:cubicBezTo>
                  <a:pt x="6464154" y="2622192"/>
                  <a:pt x="6402705" y="2650887"/>
                  <a:pt x="6340360" y="2657610"/>
                </a:cubicBezTo>
                <a:cubicBezTo>
                  <a:pt x="6284743" y="2663887"/>
                  <a:pt x="5970330" y="2683166"/>
                  <a:pt x="5905294" y="2623984"/>
                </a:cubicBezTo>
                <a:cubicBezTo>
                  <a:pt x="5896322" y="2670163"/>
                  <a:pt x="5915159" y="2688993"/>
                  <a:pt x="5930860" y="2710066"/>
                </a:cubicBezTo>
                <a:cubicBezTo>
                  <a:pt x="5952838" y="2740102"/>
                  <a:pt x="5956426" y="2761175"/>
                  <a:pt x="5914710" y="2784935"/>
                </a:cubicBezTo>
                <a:cubicBezTo>
                  <a:pt x="5795853" y="2853086"/>
                  <a:pt x="5797649" y="2855325"/>
                  <a:pt x="5908433" y="2947683"/>
                </a:cubicBezTo>
                <a:cubicBezTo>
                  <a:pt x="5913818" y="2951715"/>
                  <a:pt x="5911572" y="2965167"/>
                  <a:pt x="5912470" y="2974134"/>
                </a:cubicBezTo>
                <a:cubicBezTo>
                  <a:pt x="5883316" y="2988480"/>
                  <a:pt x="5849228" y="2952613"/>
                  <a:pt x="5815141" y="2991171"/>
                </a:cubicBezTo>
                <a:cubicBezTo>
                  <a:pt x="5963601" y="3160638"/>
                  <a:pt x="6190105" y="3202332"/>
                  <a:pt x="6395082" y="3329661"/>
                </a:cubicBezTo>
                <a:cubicBezTo>
                  <a:pt x="6229127" y="3371803"/>
                  <a:pt x="6129555" y="3224751"/>
                  <a:pt x="6007557" y="3243581"/>
                </a:cubicBezTo>
                <a:cubicBezTo>
                  <a:pt x="5946560" y="3289760"/>
                  <a:pt x="6127760" y="3363734"/>
                  <a:pt x="5955079" y="3385704"/>
                </a:cubicBezTo>
                <a:cubicBezTo>
                  <a:pt x="6029985" y="3426052"/>
                  <a:pt x="6085601" y="3465503"/>
                  <a:pt x="6137180" y="3512133"/>
                </a:cubicBezTo>
                <a:cubicBezTo>
                  <a:pt x="6229127" y="3595522"/>
                  <a:pt x="6247069" y="3650219"/>
                  <a:pt x="6204457" y="3762302"/>
                </a:cubicBezTo>
                <a:cubicBezTo>
                  <a:pt x="6176648" y="3835828"/>
                  <a:pt x="6135833" y="3903528"/>
                  <a:pt x="6171716" y="3990952"/>
                </a:cubicBezTo>
                <a:cubicBezTo>
                  <a:pt x="6196832" y="4051028"/>
                  <a:pt x="6186964" y="4090479"/>
                  <a:pt x="6093674" y="4063580"/>
                </a:cubicBezTo>
                <a:cubicBezTo>
                  <a:pt x="5993205" y="4034885"/>
                  <a:pt x="5955530" y="4088685"/>
                  <a:pt x="5980645" y="4194045"/>
                </a:cubicBezTo>
                <a:cubicBezTo>
                  <a:pt x="5996791" y="4261744"/>
                  <a:pt x="5979747" y="4282366"/>
                  <a:pt x="5910676" y="4274743"/>
                </a:cubicBezTo>
                <a:cubicBezTo>
                  <a:pt x="5834426" y="4266226"/>
                  <a:pt x="5761765" y="4221841"/>
                  <a:pt x="5667577" y="4243362"/>
                </a:cubicBezTo>
                <a:cubicBezTo>
                  <a:pt x="5742928" y="4366207"/>
                  <a:pt x="5903948" y="4331236"/>
                  <a:pt x="5991859" y="4448252"/>
                </a:cubicBezTo>
                <a:cubicBezTo>
                  <a:pt x="5886904" y="4448697"/>
                  <a:pt x="5806617" y="4448252"/>
                  <a:pt x="5729024" y="4422695"/>
                </a:cubicBezTo>
                <a:cubicBezTo>
                  <a:pt x="5696728" y="4412381"/>
                  <a:pt x="5661295" y="4401625"/>
                  <a:pt x="5643357" y="4437041"/>
                </a:cubicBezTo>
                <a:cubicBezTo>
                  <a:pt x="5622274" y="4479633"/>
                  <a:pt x="5665781" y="4495772"/>
                  <a:pt x="5692243" y="4503395"/>
                </a:cubicBezTo>
                <a:cubicBezTo>
                  <a:pt x="5766702" y="4524914"/>
                  <a:pt x="5823661" y="4576025"/>
                  <a:pt x="5885111" y="4615926"/>
                </a:cubicBezTo>
                <a:cubicBezTo>
                  <a:pt x="6020115" y="4703353"/>
                  <a:pt x="6168129" y="4776430"/>
                  <a:pt x="6282503" y="4920793"/>
                </a:cubicBezTo>
                <a:cubicBezTo>
                  <a:pt x="6138526" y="4884029"/>
                  <a:pt x="6031329" y="4798399"/>
                  <a:pt x="5897668" y="4780915"/>
                </a:cubicBezTo>
                <a:cubicBezTo>
                  <a:pt x="6013387" y="4912275"/>
                  <a:pt x="6162296" y="4998804"/>
                  <a:pt x="6303132" y="5094297"/>
                </a:cubicBezTo>
                <a:cubicBezTo>
                  <a:pt x="6343501" y="5121199"/>
                  <a:pt x="6384317" y="5139580"/>
                  <a:pt x="6393287" y="5198310"/>
                </a:cubicBezTo>
                <a:cubicBezTo>
                  <a:pt x="6410780" y="5312186"/>
                  <a:pt x="6463257" y="5406336"/>
                  <a:pt x="6575386" y="5456548"/>
                </a:cubicBezTo>
                <a:cubicBezTo>
                  <a:pt x="6576284" y="5457000"/>
                  <a:pt x="6570007" y="5474037"/>
                  <a:pt x="6566415" y="5485690"/>
                </a:cubicBezTo>
                <a:cubicBezTo>
                  <a:pt x="6497793" y="5489279"/>
                  <a:pt x="6443521" y="5422027"/>
                  <a:pt x="6356059" y="5443995"/>
                </a:cubicBezTo>
                <a:cubicBezTo>
                  <a:pt x="6439934" y="5535454"/>
                  <a:pt x="6509903" y="5617502"/>
                  <a:pt x="6628762" y="5660990"/>
                </a:cubicBezTo>
                <a:cubicBezTo>
                  <a:pt x="6723848" y="5695511"/>
                  <a:pt x="6841363" y="5715686"/>
                  <a:pt x="6910436" y="5827767"/>
                </a:cubicBezTo>
                <a:cubicBezTo>
                  <a:pt x="6830149" y="5849739"/>
                  <a:pt x="6770494" y="5821942"/>
                  <a:pt x="6710393" y="5802214"/>
                </a:cubicBezTo>
                <a:cubicBezTo>
                  <a:pt x="6618446" y="5771728"/>
                  <a:pt x="6527397" y="5737208"/>
                  <a:pt x="6435448" y="5706719"/>
                </a:cubicBezTo>
                <a:cubicBezTo>
                  <a:pt x="6400463" y="5695062"/>
                  <a:pt x="6362338" y="5686991"/>
                  <a:pt x="6339913" y="5742586"/>
                </a:cubicBezTo>
                <a:cubicBezTo>
                  <a:pt x="6456978" y="5754244"/>
                  <a:pt x="6526948" y="5829564"/>
                  <a:pt x="6600503" y="5900398"/>
                </a:cubicBezTo>
                <a:cubicBezTo>
                  <a:pt x="6641770" y="5940299"/>
                  <a:pt x="6675410" y="5993652"/>
                  <a:pt x="6749863" y="5973478"/>
                </a:cubicBezTo>
                <a:cubicBezTo>
                  <a:pt x="6788885" y="5962718"/>
                  <a:pt x="6813554" y="5992754"/>
                  <a:pt x="6809515" y="6029519"/>
                </a:cubicBezTo>
                <a:cubicBezTo>
                  <a:pt x="6794715" y="6159089"/>
                  <a:pt x="6885766" y="6204369"/>
                  <a:pt x="6979954" y="6229474"/>
                </a:cubicBezTo>
                <a:cubicBezTo>
                  <a:pt x="7158469" y="6276549"/>
                  <a:pt x="7306929" y="6387287"/>
                  <a:pt x="7480509" y="6447812"/>
                </a:cubicBezTo>
                <a:cubicBezTo>
                  <a:pt x="7649154" y="6506545"/>
                  <a:pt x="7779672" y="6645975"/>
                  <a:pt x="7948764" y="6719056"/>
                </a:cubicBezTo>
                <a:cubicBezTo>
                  <a:pt x="8040603" y="6758733"/>
                  <a:pt x="8129409" y="6806985"/>
                  <a:pt x="8221244" y="6848868"/>
                </a:cubicBezTo>
                <a:lnTo>
                  <a:pt x="8242921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9D8823-06A2-4C3D-A548-F7C5FEC58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1720524"/>
          </a:xfrm>
        </p:spPr>
        <p:txBody>
          <a:bodyPr>
            <a:normAutofit/>
          </a:bodyPr>
          <a:lstStyle/>
          <a:p>
            <a:r>
              <a:rPr lang="en-US" sz="3700"/>
              <a:t>Navajo Nation and Baltimore Water Crisis </a:t>
            </a:r>
          </a:p>
        </p:txBody>
      </p:sp>
      <p:sp>
        <p:nvSpPr>
          <p:cNvPr id="1038" name="Content Placeholder 1033">
            <a:extLst>
              <a:ext uri="{FF2B5EF4-FFF2-40B4-BE49-F238E27FC236}">
                <a16:creationId xmlns:a16="http://schemas.microsoft.com/office/drawing/2014/main" id="{202B4446-E462-4319-BE50-C30238CCF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265037"/>
            <a:ext cx="5234271" cy="3911925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/>
              <a:t>Navajo Nation (Indian reservation)</a:t>
            </a:r>
          </a:p>
          <a:p>
            <a:pPr lvl="1"/>
            <a:r>
              <a:rPr lang="en-US" sz="1600" dirty="0"/>
              <a:t>more than one-third of the population lacks access to running water or indoor plumbing facilities.</a:t>
            </a:r>
          </a:p>
          <a:p>
            <a:pPr lvl="1"/>
            <a:r>
              <a:rPr lang="en-US" sz="1600" dirty="0"/>
              <a:t>Residents rely on monthly water bottles deliveries</a:t>
            </a:r>
          </a:p>
          <a:p>
            <a:pPr lvl="1"/>
            <a:r>
              <a:rPr lang="en-US" sz="1600" dirty="0"/>
              <a:t>Seek water in local wells or watering hole.</a:t>
            </a:r>
          </a:p>
          <a:p>
            <a:pPr lvl="1"/>
            <a:r>
              <a:rPr lang="en-US" sz="1600" dirty="0"/>
              <a:t>Wait times for piped water supply is up to 15 years and cost $12, 000.</a:t>
            </a:r>
          </a:p>
          <a:p>
            <a:pPr lvl="1"/>
            <a:endParaRPr lang="en-US" sz="1600" dirty="0"/>
          </a:p>
          <a:p>
            <a:r>
              <a:rPr lang="en-US" sz="2000" dirty="0"/>
              <a:t>Baltimore, Maryland</a:t>
            </a:r>
          </a:p>
          <a:p>
            <a:pPr lvl="1"/>
            <a:r>
              <a:rPr lang="en-US" sz="1600" dirty="0"/>
              <a:t>Water rates more than doubled (to repair water infrastructure)</a:t>
            </a:r>
          </a:p>
          <a:p>
            <a:pPr lvl="1"/>
            <a:r>
              <a:rPr lang="en-US" sz="1600" dirty="0"/>
              <a:t>Residents were paying more than 3.6% of their income for water. </a:t>
            </a:r>
          </a:p>
          <a:p>
            <a:pPr lvl="1"/>
            <a:r>
              <a:rPr lang="en-US" sz="1600" dirty="0"/>
              <a:t>From 2010 to 2018 water service costs increased by 127%</a:t>
            </a:r>
          </a:p>
        </p:txBody>
      </p:sp>
      <p:pic>
        <p:nvPicPr>
          <p:cNvPr id="1028" name="Picture 4" descr="Tracking Water for the Navajo Nation">
            <a:extLst>
              <a:ext uri="{FF2B5EF4-FFF2-40B4-BE49-F238E27FC236}">
                <a16:creationId xmlns:a16="http://schemas.microsoft.com/office/drawing/2014/main" id="{DCBD6CA2-BAEF-46E0-9FC0-30BE0E2BA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53623" y="1359673"/>
            <a:ext cx="2903571" cy="219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mazon.com: Baltimore, Maryland, Inner Harbor City Skyline, MD, Magnet 2 x  3 Photo Fridge Magnet: Kitchen &amp; Dining">
            <a:extLst>
              <a:ext uri="{FF2B5EF4-FFF2-40B4-BE49-F238E27FC236}">
                <a16:creationId xmlns:a16="http://schemas.microsoft.com/office/drawing/2014/main" id="{8EE91347-E1F6-4498-9F30-093289AE7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21102" y="4002587"/>
            <a:ext cx="3168616" cy="219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304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A72DD-690D-435F-8307-E0C5DFD70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causes of water scarcity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10C2A-DD15-40D5-A827-C607E3C99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Climate change</a:t>
            </a:r>
          </a:p>
          <a:p>
            <a:r>
              <a:rPr lang="en-US" dirty="0"/>
              <a:t>Pollution </a:t>
            </a:r>
          </a:p>
          <a:p>
            <a:r>
              <a:rPr lang="en-US" dirty="0"/>
              <a:t>Population growth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930EE1-54BD-4527-BBAE-ADE0B89B5F43}"/>
              </a:ext>
            </a:extLst>
          </p:cNvPr>
          <p:cNvSpPr txBox="1"/>
          <p:nvPr/>
        </p:nvSpPr>
        <p:spPr>
          <a:xfrm>
            <a:off x="6308074" y="2715257"/>
            <a:ext cx="5045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1" dirty="0">
                <a:solidFill>
                  <a:srgbClr val="121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“We’re currently facing a global water crisis. Our </a:t>
            </a:r>
            <a:r>
              <a:rPr lang="en-US" sz="2000" b="1" i="1" dirty="0">
                <a:solidFill>
                  <a:srgbClr val="121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populations</a:t>
            </a:r>
            <a:r>
              <a:rPr lang="en-US" sz="2000" b="0" i="1" dirty="0">
                <a:solidFill>
                  <a:srgbClr val="121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economies are </a:t>
            </a:r>
            <a:r>
              <a:rPr lang="en-US" sz="2000" b="1" i="1" dirty="0">
                <a:solidFill>
                  <a:srgbClr val="121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growing</a:t>
            </a:r>
            <a:r>
              <a:rPr lang="en-US" sz="2000" b="0" i="1" dirty="0">
                <a:solidFill>
                  <a:srgbClr val="121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demanding more water. But our supply is threatened by </a:t>
            </a:r>
            <a:r>
              <a:rPr lang="en-US" sz="2000" b="1" i="1" dirty="0">
                <a:solidFill>
                  <a:srgbClr val="121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climate change</a:t>
            </a:r>
            <a:r>
              <a:rPr lang="en-US" sz="2000" b="0" i="1" dirty="0">
                <a:solidFill>
                  <a:srgbClr val="121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water waste and </a:t>
            </a:r>
            <a:r>
              <a:rPr lang="en-US" sz="2000" b="1" i="1" dirty="0">
                <a:solidFill>
                  <a:srgbClr val="121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pollution</a:t>
            </a:r>
            <a:r>
              <a:rPr lang="en-US" sz="2000" b="0" i="1" dirty="0">
                <a:solidFill>
                  <a:srgbClr val="121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endParaRPr lang="en-US" sz="2000" dirty="0">
              <a:solidFill>
                <a:srgbClr val="12121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12121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000" b="0" i="0" dirty="0">
                <a:solidFill>
                  <a:srgbClr val="121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Betsy Otto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75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036" name="Rectangle 76">
            <a:extLst>
              <a:ext uri="{FF2B5EF4-FFF2-40B4-BE49-F238E27FC236}">
                <a16:creationId xmlns:a16="http://schemas.microsoft.com/office/drawing/2014/main" id="{0D3E573C-3958-42CC-A225-6B8B07B0F6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78">
            <a:extLst>
              <a:ext uri="{FF2B5EF4-FFF2-40B4-BE49-F238E27FC236}">
                <a16:creationId xmlns:a16="http://schemas.microsoft.com/office/drawing/2014/main" id="{F03C4ABB-83AD-4F62-92AA-640CE4374C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8" name="Freeform: Shape 80">
            <a:extLst>
              <a:ext uri="{FF2B5EF4-FFF2-40B4-BE49-F238E27FC236}">
                <a16:creationId xmlns:a16="http://schemas.microsoft.com/office/drawing/2014/main" id="{337AE4E8-E01E-4FD9-89B2-91EF5C7DD5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5396758 w 12192000"/>
              <a:gd name="connsiteY0" fmla="*/ 10203 h 6858000"/>
              <a:gd name="connsiteX1" fmla="*/ 5392866 w 12192000"/>
              <a:gd name="connsiteY1" fmla="*/ 11426 h 6858000"/>
              <a:gd name="connsiteX2" fmla="*/ 5281815 w 12192000"/>
              <a:gd name="connsiteY2" fmla="*/ 43431 h 6858000"/>
              <a:gd name="connsiteX3" fmla="*/ 5060816 w 12192000"/>
              <a:gd name="connsiteY3" fmla="*/ 140336 h 6858000"/>
              <a:gd name="connsiteX4" fmla="*/ 5019170 w 12192000"/>
              <a:gd name="connsiteY4" fmla="*/ 180311 h 6858000"/>
              <a:gd name="connsiteX5" fmla="*/ 4674779 w 12192000"/>
              <a:gd name="connsiteY5" fmla="*/ 441672 h 6858000"/>
              <a:gd name="connsiteX6" fmla="*/ 4740661 w 12192000"/>
              <a:gd name="connsiteY6" fmla="*/ 497083 h 6858000"/>
              <a:gd name="connsiteX7" fmla="*/ 4618372 w 12192000"/>
              <a:gd name="connsiteY7" fmla="*/ 563372 h 6858000"/>
              <a:gd name="connsiteX8" fmla="*/ 4590828 w 12192000"/>
              <a:gd name="connsiteY8" fmla="*/ 591204 h 6858000"/>
              <a:gd name="connsiteX9" fmla="*/ 4614185 w 12192000"/>
              <a:gd name="connsiteY9" fmla="*/ 624601 h 6858000"/>
              <a:gd name="connsiteX10" fmla="*/ 4664862 w 12192000"/>
              <a:gd name="connsiteY10" fmla="*/ 647878 h 6858000"/>
              <a:gd name="connsiteX11" fmla="*/ 4732066 w 12192000"/>
              <a:gd name="connsiteY11" fmla="*/ 706829 h 6858000"/>
              <a:gd name="connsiteX12" fmla="*/ 4729423 w 12192000"/>
              <a:gd name="connsiteY12" fmla="*/ 752878 h 6858000"/>
              <a:gd name="connsiteX13" fmla="*/ 4689540 w 12192000"/>
              <a:gd name="connsiteY13" fmla="*/ 836372 h 6858000"/>
              <a:gd name="connsiteX14" fmla="*/ 4749475 w 12192000"/>
              <a:gd name="connsiteY14" fmla="*/ 923661 h 6858000"/>
              <a:gd name="connsiteX15" fmla="*/ 4780322 w 12192000"/>
              <a:gd name="connsiteY15" fmla="*/ 949468 h 6858000"/>
              <a:gd name="connsiteX16" fmla="*/ 4720828 w 12192000"/>
              <a:gd name="connsiteY16" fmla="*/ 958323 h 6858000"/>
              <a:gd name="connsiteX17" fmla="*/ 4700119 w 12192000"/>
              <a:gd name="connsiteY17" fmla="*/ 994757 h 6858000"/>
              <a:gd name="connsiteX18" fmla="*/ 4690862 w 12192000"/>
              <a:gd name="connsiteY18" fmla="*/ 1012975 h 6858000"/>
              <a:gd name="connsiteX19" fmla="*/ 4634676 w 12192000"/>
              <a:gd name="connsiteY19" fmla="*/ 1127083 h 6858000"/>
              <a:gd name="connsiteX20" fmla="*/ 4644152 w 12192000"/>
              <a:gd name="connsiteY20" fmla="*/ 1158961 h 6858000"/>
              <a:gd name="connsiteX21" fmla="*/ 4737797 w 12192000"/>
              <a:gd name="connsiteY21" fmla="*/ 1313047 h 6858000"/>
              <a:gd name="connsiteX22" fmla="*/ 4638204 w 12192000"/>
              <a:gd name="connsiteY22" fmla="*/ 1356058 h 6858000"/>
              <a:gd name="connsiteX23" fmla="*/ 4632253 w 12192000"/>
              <a:gd name="connsiteY23" fmla="*/ 1428925 h 6858000"/>
              <a:gd name="connsiteX24" fmla="*/ 4581575 w 12192000"/>
              <a:gd name="connsiteY24" fmla="*/ 1510395 h 6858000"/>
              <a:gd name="connsiteX25" fmla="*/ 4470084 w 12192000"/>
              <a:gd name="connsiteY25" fmla="*/ 1625011 h 6858000"/>
              <a:gd name="connsiteX26" fmla="*/ 4406845 w 12192000"/>
              <a:gd name="connsiteY26" fmla="*/ 1701926 h 6858000"/>
              <a:gd name="connsiteX27" fmla="*/ 4515913 w 12192000"/>
              <a:gd name="connsiteY27" fmla="*/ 1722418 h 6858000"/>
              <a:gd name="connsiteX28" fmla="*/ 4532879 w 12192000"/>
              <a:gd name="connsiteY28" fmla="*/ 1734311 h 6858000"/>
              <a:gd name="connsiteX29" fmla="*/ 4519880 w 12192000"/>
              <a:gd name="connsiteY29" fmla="*/ 1774792 h 6858000"/>
              <a:gd name="connsiteX30" fmla="*/ 4502473 w 12192000"/>
              <a:gd name="connsiteY30" fmla="*/ 1815024 h 6858000"/>
              <a:gd name="connsiteX31" fmla="*/ 4514592 w 12192000"/>
              <a:gd name="connsiteY31" fmla="*/ 1846649 h 6858000"/>
              <a:gd name="connsiteX32" fmla="*/ 4599644 w 12192000"/>
              <a:gd name="connsiteY32" fmla="*/ 1983529 h 6858000"/>
              <a:gd name="connsiteX33" fmla="*/ 4669490 w 12192000"/>
              <a:gd name="connsiteY33" fmla="*/ 2037925 h 6858000"/>
              <a:gd name="connsiteX34" fmla="*/ 4828575 w 12192000"/>
              <a:gd name="connsiteY34" fmla="*/ 2285118 h 6858000"/>
              <a:gd name="connsiteX35" fmla="*/ 4878593 w 12192000"/>
              <a:gd name="connsiteY35" fmla="*/ 2365322 h 6858000"/>
              <a:gd name="connsiteX36" fmla="*/ 4841575 w 12192000"/>
              <a:gd name="connsiteY36" fmla="*/ 2393659 h 6858000"/>
              <a:gd name="connsiteX37" fmla="*/ 4912527 w 12192000"/>
              <a:gd name="connsiteY37" fmla="*/ 2477660 h 6858000"/>
              <a:gd name="connsiteX38" fmla="*/ 4996035 w 12192000"/>
              <a:gd name="connsiteY38" fmla="*/ 2571021 h 6858000"/>
              <a:gd name="connsiteX39" fmla="*/ 5017848 w 12192000"/>
              <a:gd name="connsiteY39" fmla="*/ 2595818 h 6858000"/>
              <a:gd name="connsiteX40" fmla="*/ 6739364 w 12192000"/>
              <a:gd name="connsiteY40" fmla="*/ 3428225 h 6858000"/>
              <a:gd name="connsiteX41" fmla="*/ 7193263 w 12192000"/>
              <a:gd name="connsiteY41" fmla="*/ 3305514 h 6858000"/>
              <a:gd name="connsiteX42" fmla="*/ 7372843 w 12192000"/>
              <a:gd name="connsiteY42" fmla="*/ 3210130 h 6858000"/>
              <a:gd name="connsiteX43" fmla="*/ 7602877 w 12192000"/>
              <a:gd name="connsiteY43" fmla="*/ 3057057 h 6858000"/>
              <a:gd name="connsiteX44" fmla="*/ 7848777 w 12192000"/>
              <a:gd name="connsiteY44" fmla="*/ 2933840 h 6858000"/>
              <a:gd name="connsiteX45" fmla="*/ 7932507 w 12192000"/>
              <a:gd name="connsiteY45" fmla="*/ 2820997 h 6858000"/>
              <a:gd name="connsiteX46" fmla="*/ 7961812 w 12192000"/>
              <a:gd name="connsiteY46" fmla="*/ 2789372 h 6858000"/>
              <a:gd name="connsiteX47" fmla="*/ 8035185 w 12192000"/>
              <a:gd name="connsiteY47" fmla="*/ 2748129 h 6858000"/>
              <a:gd name="connsiteX48" fmla="*/ 8163202 w 12192000"/>
              <a:gd name="connsiteY48" fmla="*/ 2659069 h 6858000"/>
              <a:gd name="connsiteX49" fmla="*/ 8116270 w 12192000"/>
              <a:gd name="connsiteY49" fmla="*/ 2638828 h 6858000"/>
              <a:gd name="connsiteX50" fmla="*/ 7981202 w 12192000"/>
              <a:gd name="connsiteY50" fmla="*/ 2692720 h 6858000"/>
              <a:gd name="connsiteX51" fmla="*/ 7882928 w 12192000"/>
              <a:gd name="connsiteY51" fmla="*/ 2707140 h 6858000"/>
              <a:gd name="connsiteX52" fmla="*/ 8021303 w 12192000"/>
              <a:gd name="connsiteY52" fmla="*/ 2613022 h 6858000"/>
              <a:gd name="connsiteX53" fmla="*/ 8155270 w 12192000"/>
              <a:gd name="connsiteY53" fmla="*/ 2490563 h 6858000"/>
              <a:gd name="connsiteX54" fmla="*/ 8051930 w 12192000"/>
              <a:gd name="connsiteY54" fmla="*/ 2514093 h 6858000"/>
              <a:gd name="connsiteX55" fmla="*/ 8047523 w 12192000"/>
              <a:gd name="connsiteY55" fmla="*/ 2497647 h 6858000"/>
              <a:gd name="connsiteX56" fmla="*/ 8136981 w 12192000"/>
              <a:gd name="connsiteY56" fmla="*/ 2351913 h 6858000"/>
              <a:gd name="connsiteX57" fmla="*/ 8181271 w 12192000"/>
              <a:gd name="connsiteY57" fmla="*/ 2293214 h 6858000"/>
              <a:gd name="connsiteX58" fmla="*/ 8380457 w 12192000"/>
              <a:gd name="connsiteY58" fmla="*/ 2116360 h 6858000"/>
              <a:gd name="connsiteX59" fmla="*/ 8191404 w 12192000"/>
              <a:gd name="connsiteY59" fmla="*/ 2195300 h 6858000"/>
              <a:gd name="connsiteX60" fmla="*/ 8386627 w 12192000"/>
              <a:gd name="connsiteY60" fmla="*/ 2023250 h 6858000"/>
              <a:gd name="connsiteX61" fmla="*/ 8481372 w 12192000"/>
              <a:gd name="connsiteY61" fmla="*/ 1959745 h 6858000"/>
              <a:gd name="connsiteX62" fmla="*/ 8505390 w 12192000"/>
              <a:gd name="connsiteY62" fmla="*/ 1922299 h 6858000"/>
              <a:gd name="connsiteX63" fmla="*/ 8463305 w 12192000"/>
              <a:gd name="connsiteY63" fmla="*/ 1914202 h 6858000"/>
              <a:gd name="connsiteX64" fmla="*/ 8334185 w 12192000"/>
              <a:gd name="connsiteY64" fmla="*/ 1928626 h 6858000"/>
              <a:gd name="connsiteX65" fmla="*/ 8493491 w 12192000"/>
              <a:gd name="connsiteY65" fmla="*/ 1812998 h 6858000"/>
              <a:gd name="connsiteX66" fmla="*/ 8374066 w 12192000"/>
              <a:gd name="connsiteY66" fmla="*/ 1830708 h 6858000"/>
              <a:gd name="connsiteX67" fmla="*/ 8339694 w 12192000"/>
              <a:gd name="connsiteY67" fmla="*/ 1785166 h 6858000"/>
              <a:gd name="connsiteX68" fmla="*/ 8284168 w 12192000"/>
              <a:gd name="connsiteY68" fmla="*/ 1711540 h 6858000"/>
              <a:gd name="connsiteX69" fmla="*/ 8245831 w 12192000"/>
              <a:gd name="connsiteY69" fmla="*/ 1670552 h 6858000"/>
              <a:gd name="connsiteX70" fmla="*/ 8229745 w 12192000"/>
              <a:gd name="connsiteY70" fmla="*/ 1541517 h 6858000"/>
              <a:gd name="connsiteX71" fmla="*/ 8262796 w 12192000"/>
              <a:gd name="connsiteY71" fmla="*/ 1400336 h 6858000"/>
              <a:gd name="connsiteX72" fmla="*/ 8352254 w 12192000"/>
              <a:gd name="connsiteY72" fmla="*/ 1328987 h 6858000"/>
              <a:gd name="connsiteX73" fmla="*/ 8326473 w 12192000"/>
              <a:gd name="connsiteY73" fmla="*/ 1248781 h 6858000"/>
              <a:gd name="connsiteX74" fmla="*/ 8136099 w 12192000"/>
              <a:gd name="connsiteY74" fmla="*/ 1297360 h 6858000"/>
              <a:gd name="connsiteX75" fmla="*/ 8420998 w 12192000"/>
              <a:gd name="connsiteY75" fmla="*/ 1106336 h 6858000"/>
              <a:gd name="connsiteX76" fmla="*/ 8373186 w 12192000"/>
              <a:gd name="connsiteY76" fmla="*/ 1096722 h 6858000"/>
              <a:gd name="connsiteX77" fmla="*/ 8375169 w 12192000"/>
              <a:gd name="connsiteY77" fmla="*/ 1081794 h 6858000"/>
              <a:gd name="connsiteX78" fmla="*/ 8372084 w 12192000"/>
              <a:gd name="connsiteY78" fmla="*/ 989950 h 6858000"/>
              <a:gd name="connsiteX79" fmla="*/ 8364151 w 12192000"/>
              <a:gd name="connsiteY79" fmla="*/ 947697 h 6858000"/>
              <a:gd name="connsiteX80" fmla="*/ 8376711 w 12192000"/>
              <a:gd name="connsiteY80" fmla="*/ 899118 h 6858000"/>
              <a:gd name="connsiteX81" fmla="*/ 8162981 w 12192000"/>
              <a:gd name="connsiteY81" fmla="*/ 918094 h 6858000"/>
              <a:gd name="connsiteX82" fmla="*/ 8069999 w 12192000"/>
              <a:gd name="connsiteY82" fmla="*/ 906961 h 6858000"/>
              <a:gd name="connsiteX83" fmla="*/ 7907827 w 12192000"/>
              <a:gd name="connsiteY83" fmla="*/ 903926 h 6858000"/>
              <a:gd name="connsiteX84" fmla="*/ 7832692 w 12192000"/>
              <a:gd name="connsiteY84" fmla="*/ 913287 h 6858000"/>
              <a:gd name="connsiteX85" fmla="*/ 7768573 w 12192000"/>
              <a:gd name="connsiteY85" fmla="*/ 901144 h 6858000"/>
              <a:gd name="connsiteX86" fmla="*/ 7830048 w 12192000"/>
              <a:gd name="connsiteY86" fmla="*/ 843963 h 6858000"/>
              <a:gd name="connsiteX87" fmla="*/ 7916642 w 12192000"/>
              <a:gd name="connsiteY87" fmla="*/ 844721 h 6858000"/>
              <a:gd name="connsiteX88" fmla="*/ 7978337 w 12192000"/>
              <a:gd name="connsiteY88" fmla="*/ 807530 h 6858000"/>
              <a:gd name="connsiteX89" fmla="*/ 8037167 w 12192000"/>
              <a:gd name="connsiteY89" fmla="*/ 740226 h 6858000"/>
              <a:gd name="connsiteX90" fmla="*/ 8244728 w 12192000"/>
              <a:gd name="connsiteY90" fmla="*/ 632950 h 6858000"/>
              <a:gd name="connsiteX91" fmla="*/ 8282626 w 12192000"/>
              <a:gd name="connsiteY91" fmla="*/ 592216 h 6858000"/>
              <a:gd name="connsiteX92" fmla="*/ 7689250 w 12192000"/>
              <a:gd name="connsiteY92" fmla="*/ 747818 h 6858000"/>
              <a:gd name="connsiteX93" fmla="*/ 7872573 w 12192000"/>
              <a:gd name="connsiteY93" fmla="*/ 682541 h 6858000"/>
              <a:gd name="connsiteX94" fmla="*/ 7748521 w 12192000"/>
              <a:gd name="connsiteY94" fmla="*/ 694433 h 6858000"/>
              <a:gd name="connsiteX95" fmla="*/ 7679775 w 12192000"/>
              <a:gd name="connsiteY95" fmla="*/ 650662 h 6858000"/>
              <a:gd name="connsiteX96" fmla="*/ 7680657 w 12192000"/>
              <a:gd name="connsiteY96" fmla="*/ 638264 h 6858000"/>
              <a:gd name="connsiteX97" fmla="*/ 7731115 w 12192000"/>
              <a:gd name="connsiteY97" fmla="*/ 597528 h 6858000"/>
              <a:gd name="connsiteX98" fmla="*/ 7760642 w 12192000"/>
              <a:gd name="connsiteY98" fmla="*/ 571216 h 6858000"/>
              <a:gd name="connsiteX99" fmla="*/ 7841505 w 12192000"/>
              <a:gd name="connsiteY99" fmla="*/ 476336 h 6858000"/>
              <a:gd name="connsiteX100" fmla="*/ 7783776 w 12192000"/>
              <a:gd name="connsiteY100" fmla="*/ 466216 h 6858000"/>
              <a:gd name="connsiteX101" fmla="*/ 7762403 w 12192000"/>
              <a:gd name="connsiteY101" fmla="*/ 446481 h 6858000"/>
              <a:gd name="connsiteX102" fmla="*/ 7778488 w 12192000"/>
              <a:gd name="connsiteY102" fmla="*/ 418650 h 6858000"/>
              <a:gd name="connsiteX103" fmla="*/ 7957184 w 12192000"/>
              <a:gd name="connsiteY103" fmla="*/ 333131 h 6858000"/>
              <a:gd name="connsiteX104" fmla="*/ 7971064 w 12192000"/>
              <a:gd name="connsiteY104" fmla="*/ 266841 h 6858000"/>
              <a:gd name="connsiteX105" fmla="*/ 7937572 w 12192000"/>
              <a:gd name="connsiteY105" fmla="*/ 256975 h 6858000"/>
              <a:gd name="connsiteX106" fmla="*/ 7898573 w 12192000"/>
              <a:gd name="connsiteY106" fmla="*/ 261528 h 6858000"/>
              <a:gd name="connsiteX107" fmla="*/ 7929642 w 12192000"/>
              <a:gd name="connsiteY107" fmla="*/ 209408 h 6858000"/>
              <a:gd name="connsiteX108" fmla="*/ 8056117 w 12192000"/>
              <a:gd name="connsiteY108" fmla="*/ 156782 h 6858000"/>
              <a:gd name="connsiteX109" fmla="*/ 8025270 w 12192000"/>
              <a:gd name="connsiteY109" fmla="*/ 108457 h 6858000"/>
              <a:gd name="connsiteX110" fmla="*/ 8167695 w 12192000"/>
              <a:gd name="connsiteY110" fmla="*/ 35609 h 6858000"/>
              <a:gd name="connsiteX111" fmla="*/ 8251347 w 12192000"/>
              <a:gd name="connsiteY111" fmla="*/ 10203 h 6858000"/>
              <a:gd name="connsiteX112" fmla="*/ 0 w 12192000"/>
              <a:gd name="connsiteY112" fmla="*/ 0 h 6858000"/>
              <a:gd name="connsiteX113" fmla="*/ 12192000 w 12192000"/>
              <a:gd name="connsiteY113" fmla="*/ 0 h 6858000"/>
              <a:gd name="connsiteX114" fmla="*/ 12192000 w 12192000"/>
              <a:gd name="connsiteY114" fmla="*/ 10202 h 6858000"/>
              <a:gd name="connsiteX115" fmla="*/ 10023511 w 12192000"/>
              <a:gd name="connsiteY115" fmla="*/ 10202 h 6858000"/>
              <a:gd name="connsiteX116" fmla="*/ 10081290 w 12192000"/>
              <a:gd name="connsiteY116" fmla="*/ 46954 h 6858000"/>
              <a:gd name="connsiteX117" fmla="*/ 10208104 w 12192000"/>
              <a:gd name="connsiteY117" fmla="*/ 121978 h 6858000"/>
              <a:gd name="connsiteX118" fmla="*/ 9887339 w 12192000"/>
              <a:gd name="connsiteY118" fmla="*/ 204920 h 6858000"/>
              <a:gd name="connsiteX119" fmla="*/ 9575589 w 12192000"/>
              <a:gd name="connsiteY119" fmla="*/ 322144 h 6858000"/>
              <a:gd name="connsiteX120" fmla="*/ 9516842 w 12192000"/>
              <a:gd name="connsiteY120" fmla="*/ 370501 h 6858000"/>
              <a:gd name="connsiteX121" fmla="*/ 9031031 w 12192000"/>
              <a:gd name="connsiteY121" fmla="*/ 686665 h 6858000"/>
              <a:gd name="connsiteX122" fmla="*/ 9123967 w 12192000"/>
              <a:gd name="connsiteY122" fmla="*/ 753695 h 6858000"/>
              <a:gd name="connsiteX123" fmla="*/ 8951461 w 12192000"/>
              <a:gd name="connsiteY123" fmla="*/ 833883 h 6858000"/>
              <a:gd name="connsiteX124" fmla="*/ 8912607 w 12192000"/>
              <a:gd name="connsiteY124" fmla="*/ 867550 h 6858000"/>
              <a:gd name="connsiteX125" fmla="*/ 8945555 w 12192000"/>
              <a:gd name="connsiteY125" fmla="*/ 907951 h 6858000"/>
              <a:gd name="connsiteX126" fmla="*/ 9017042 w 12192000"/>
              <a:gd name="connsiteY126" fmla="*/ 936109 h 6858000"/>
              <a:gd name="connsiteX127" fmla="*/ 9111842 w 12192000"/>
              <a:gd name="connsiteY127" fmla="*/ 1007420 h 6858000"/>
              <a:gd name="connsiteX128" fmla="*/ 9108115 w 12192000"/>
              <a:gd name="connsiteY128" fmla="*/ 1063124 h 6858000"/>
              <a:gd name="connsiteX129" fmla="*/ 9051854 w 12192000"/>
              <a:gd name="connsiteY129" fmla="*/ 1164126 h 6858000"/>
              <a:gd name="connsiteX130" fmla="*/ 9136399 w 12192000"/>
              <a:gd name="connsiteY130" fmla="*/ 1269719 h 6858000"/>
              <a:gd name="connsiteX131" fmla="*/ 9179914 w 12192000"/>
              <a:gd name="connsiteY131" fmla="*/ 1300937 h 6858000"/>
              <a:gd name="connsiteX132" fmla="*/ 9095990 w 12192000"/>
              <a:gd name="connsiteY132" fmla="*/ 1311649 h 6858000"/>
              <a:gd name="connsiteX133" fmla="*/ 9066775 w 12192000"/>
              <a:gd name="connsiteY133" fmla="*/ 1355722 h 6858000"/>
              <a:gd name="connsiteX134" fmla="*/ 9053719 w 12192000"/>
              <a:gd name="connsiteY134" fmla="*/ 1377759 h 6858000"/>
              <a:gd name="connsiteX135" fmla="*/ 8974460 w 12192000"/>
              <a:gd name="connsiteY135" fmla="*/ 1515794 h 6858000"/>
              <a:gd name="connsiteX136" fmla="*/ 8987827 w 12192000"/>
              <a:gd name="connsiteY136" fmla="*/ 1554357 h 6858000"/>
              <a:gd name="connsiteX137" fmla="*/ 9119926 w 12192000"/>
              <a:gd name="connsiteY137" fmla="*/ 1740752 h 6858000"/>
              <a:gd name="connsiteX138" fmla="*/ 8979435 w 12192000"/>
              <a:gd name="connsiteY138" fmla="*/ 1792782 h 6858000"/>
              <a:gd name="connsiteX139" fmla="*/ 8971042 w 12192000"/>
              <a:gd name="connsiteY139" fmla="*/ 1880927 h 6858000"/>
              <a:gd name="connsiteX140" fmla="*/ 8899553 w 12192000"/>
              <a:gd name="connsiteY140" fmla="*/ 1979481 h 6858000"/>
              <a:gd name="connsiteX141" fmla="*/ 8742279 w 12192000"/>
              <a:gd name="connsiteY141" fmla="*/ 2118129 h 6858000"/>
              <a:gd name="connsiteX142" fmla="*/ 8653074 w 12192000"/>
              <a:gd name="connsiteY142" fmla="*/ 2211172 h 6858000"/>
              <a:gd name="connsiteX143" fmla="*/ 8806929 w 12192000"/>
              <a:gd name="connsiteY143" fmla="*/ 2235961 h 6858000"/>
              <a:gd name="connsiteX144" fmla="*/ 8830862 w 12192000"/>
              <a:gd name="connsiteY144" fmla="*/ 2250347 h 6858000"/>
              <a:gd name="connsiteX145" fmla="*/ 8812524 w 12192000"/>
              <a:gd name="connsiteY145" fmla="*/ 2299317 h 6858000"/>
              <a:gd name="connsiteX146" fmla="*/ 8787969 w 12192000"/>
              <a:gd name="connsiteY146" fmla="*/ 2347984 h 6858000"/>
              <a:gd name="connsiteX147" fmla="*/ 8805064 w 12192000"/>
              <a:gd name="connsiteY147" fmla="*/ 2386240 h 6858000"/>
              <a:gd name="connsiteX148" fmla="*/ 8925043 w 12192000"/>
              <a:gd name="connsiteY148" fmla="*/ 2551822 h 6858000"/>
              <a:gd name="connsiteX149" fmla="*/ 9023571 w 12192000"/>
              <a:gd name="connsiteY149" fmla="*/ 2617624 h 6858000"/>
              <a:gd name="connsiteX150" fmla="*/ 9247982 w 12192000"/>
              <a:gd name="connsiteY150" fmla="*/ 2916649 h 6858000"/>
              <a:gd name="connsiteX151" fmla="*/ 9318539 w 12192000"/>
              <a:gd name="connsiteY151" fmla="*/ 3013671 h 6858000"/>
              <a:gd name="connsiteX152" fmla="*/ 9266320 w 12192000"/>
              <a:gd name="connsiteY152" fmla="*/ 3047949 h 6858000"/>
              <a:gd name="connsiteX153" fmla="*/ 9366406 w 12192000"/>
              <a:gd name="connsiteY153" fmla="*/ 3149564 h 6858000"/>
              <a:gd name="connsiteX154" fmla="*/ 9484207 w 12192000"/>
              <a:gd name="connsiteY154" fmla="*/ 3262501 h 6858000"/>
              <a:gd name="connsiteX155" fmla="*/ 9514977 w 12192000"/>
              <a:gd name="connsiteY155" fmla="*/ 3292497 h 6858000"/>
              <a:gd name="connsiteX156" fmla="*/ 11943411 w 12192000"/>
              <a:gd name="connsiteY156" fmla="*/ 4299446 h 6858000"/>
              <a:gd name="connsiteX157" fmla="*/ 12108408 w 12192000"/>
              <a:gd name="connsiteY157" fmla="*/ 4283397 h 6858000"/>
              <a:gd name="connsiteX158" fmla="*/ 12192000 w 12192000"/>
              <a:gd name="connsiteY158" fmla="*/ 4266564 h 6858000"/>
              <a:gd name="connsiteX159" fmla="*/ 12192000 w 12192000"/>
              <a:gd name="connsiteY159" fmla="*/ 6858000 h 6858000"/>
              <a:gd name="connsiteX160" fmla="*/ 0 w 12192000"/>
              <a:gd name="connsiteY160" fmla="*/ 6858000 h 6858000"/>
              <a:gd name="connsiteX161" fmla="*/ 0 w 12192000"/>
              <a:gd name="connsiteY161" fmla="*/ 6205082 h 6858000"/>
              <a:gd name="connsiteX162" fmla="*/ 31834 w 12192000"/>
              <a:gd name="connsiteY162" fmla="*/ 6211531 h 6858000"/>
              <a:gd name="connsiteX163" fmla="*/ 247714 w 12192000"/>
              <a:gd name="connsiteY163" fmla="*/ 6232657 h 6858000"/>
              <a:gd name="connsiteX164" fmla="*/ 3425038 w 12192000"/>
              <a:gd name="connsiteY164" fmla="*/ 4907153 h 6858000"/>
              <a:gd name="connsiteX165" fmla="*/ 3465296 w 12192000"/>
              <a:gd name="connsiteY165" fmla="*/ 4867667 h 6858000"/>
              <a:gd name="connsiteX166" fmla="*/ 3619425 w 12192000"/>
              <a:gd name="connsiteY166" fmla="*/ 4719002 h 6858000"/>
              <a:gd name="connsiteX167" fmla="*/ 3750377 w 12192000"/>
              <a:gd name="connsiteY167" fmla="*/ 4585241 h 6858000"/>
              <a:gd name="connsiteX168" fmla="*/ 3682054 w 12192000"/>
              <a:gd name="connsiteY168" fmla="*/ 4540118 h 6858000"/>
              <a:gd name="connsiteX169" fmla="*/ 3774370 w 12192000"/>
              <a:gd name="connsiteY169" fmla="*/ 4412403 h 6858000"/>
              <a:gd name="connsiteX170" fmla="*/ 4067986 w 12192000"/>
              <a:gd name="connsiteY170" fmla="*/ 4018780 h 6858000"/>
              <a:gd name="connsiteX171" fmla="*/ 4196899 w 12192000"/>
              <a:gd name="connsiteY171" fmla="*/ 3932160 h 6858000"/>
              <a:gd name="connsiteX172" fmla="*/ 4353877 w 12192000"/>
              <a:gd name="connsiteY172" fmla="*/ 3714196 h 6858000"/>
              <a:gd name="connsiteX173" fmla="*/ 4376244 w 12192000"/>
              <a:gd name="connsiteY173" fmla="*/ 3663837 h 6858000"/>
              <a:gd name="connsiteX174" fmla="*/ 4344116 w 12192000"/>
              <a:gd name="connsiteY174" fmla="*/ 3599773 h 6858000"/>
              <a:gd name="connsiteX175" fmla="*/ 4320122 w 12192000"/>
              <a:gd name="connsiteY175" fmla="*/ 3535311 h 6858000"/>
              <a:gd name="connsiteX176" fmla="*/ 4351436 w 12192000"/>
              <a:gd name="connsiteY176" fmla="*/ 3516374 h 6858000"/>
              <a:gd name="connsiteX177" fmla="*/ 4552738 w 12192000"/>
              <a:gd name="connsiteY177" fmla="*/ 3483742 h 6858000"/>
              <a:gd name="connsiteX178" fmla="*/ 4436023 w 12192000"/>
              <a:gd name="connsiteY178" fmla="*/ 3361265 h 6858000"/>
              <a:gd name="connsiteX179" fmla="*/ 4230249 w 12192000"/>
              <a:gd name="connsiteY179" fmla="*/ 3178754 h 6858000"/>
              <a:gd name="connsiteX180" fmla="*/ 4136714 w 12192000"/>
              <a:gd name="connsiteY180" fmla="*/ 3049023 h 6858000"/>
              <a:gd name="connsiteX181" fmla="*/ 4125732 w 12192000"/>
              <a:gd name="connsiteY181" fmla="*/ 2932992 h 6858000"/>
              <a:gd name="connsiteX182" fmla="*/ 3941916 w 12192000"/>
              <a:gd name="connsiteY182" fmla="*/ 2864502 h 6858000"/>
              <a:gd name="connsiteX183" fmla="*/ 4114752 w 12192000"/>
              <a:gd name="connsiteY183" fmla="*/ 2619140 h 6858000"/>
              <a:gd name="connsiteX184" fmla="*/ 4132241 w 12192000"/>
              <a:gd name="connsiteY184" fmla="*/ 2568377 h 6858000"/>
              <a:gd name="connsiteX185" fmla="*/ 4028540 w 12192000"/>
              <a:gd name="connsiteY185" fmla="*/ 2386674 h 6858000"/>
              <a:gd name="connsiteX186" fmla="*/ 4011458 w 12192000"/>
              <a:gd name="connsiteY186" fmla="*/ 2357665 h 6858000"/>
              <a:gd name="connsiteX187" fmla="*/ 3973233 w 12192000"/>
              <a:gd name="connsiteY187" fmla="*/ 2299649 h 6858000"/>
              <a:gd name="connsiteX188" fmla="*/ 3863429 w 12192000"/>
              <a:gd name="connsiteY188" fmla="*/ 2285548 h 6858000"/>
              <a:gd name="connsiteX189" fmla="*/ 3920363 w 12192000"/>
              <a:gd name="connsiteY189" fmla="*/ 2244454 h 6858000"/>
              <a:gd name="connsiteX190" fmla="*/ 4030981 w 12192000"/>
              <a:gd name="connsiteY190" fmla="*/ 2105456 h 6858000"/>
              <a:gd name="connsiteX191" fmla="*/ 3957370 w 12192000"/>
              <a:gd name="connsiteY191" fmla="*/ 1972502 h 6858000"/>
              <a:gd name="connsiteX192" fmla="*/ 3952493 w 12192000"/>
              <a:gd name="connsiteY192" fmla="*/ 1899176 h 6858000"/>
              <a:gd name="connsiteX193" fmla="*/ 4076527 w 12192000"/>
              <a:gd name="connsiteY193" fmla="*/ 1805304 h 6858000"/>
              <a:gd name="connsiteX194" fmla="*/ 4170061 w 12192000"/>
              <a:gd name="connsiteY194" fmla="*/ 1768238 h 6858000"/>
              <a:gd name="connsiteX195" fmla="*/ 4213168 w 12192000"/>
              <a:gd name="connsiteY195" fmla="*/ 1715057 h 6858000"/>
              <a:gd name="connsiteX196" fmla="*/ 4162334 w 12192000"/>
              <a:gd name="connsiteY196" fmla="*/ 1670739 h 6858000"/>
              <a:gd name="connsiteX197" fmla="*/ 3936629 w 12192000"/>
              <a:gd name="connsiteY197" fmla="*/ 1565182 h 6858000"/>
              <a:gd name="connsiteX198" fmla="*/ 4058225 w 12192000"/>
              <a:gd name="connsiteY198" fmla="*/ 1476947 h 6858000"/>
              <a:gd name="connsiteX199" fmla="*/ 3422598 w 12192000"/>
              <a:gd name="connsiteY199" fmla="*/ 1060763 h 6858000"/>
              <a:gd name="connsiteX200" fmla="*/ 3345734 w 12192000"/>
              <a:gd name="connsiteY200" fmla="*/ 997107 h 6858000"/>
              <a:gd name="connsiteX201" fmla="*/ 2937846 w 12192000"/>
              <a:gd name="connsiteY201" fmla="*/ 842798 h 6858000"/>
              <a:gd name="connsiteX202" fmla="*/ 2518162 w 12192000"/>
              <a:gd name="connsiteY202" fmla="*/ 733618 h 6858000"/>
              <a:gd name="connsiteX203" fmla="*/ 2809744 w 12192000"/>
              <a:gd name="connsiteY203" fmla="*/ 503164 h 6858000"/>
              <a:gd name="connsiteX204" fmla="*/ 2364438 w 12192000"/>
              <a:gd name="connsiteY204" fmla="*/ 449579 h 6858000"/>
              <a:gd name="connsiteX205" fmla="*/ 2320927 w 12192000"/>
              <a:gd name="connsiteY205" fmla="*/ 451191 h 6858000"/>
              <a:gd name="connsiteX206" fmla="*/ 1446580 w 12192000"/>
              <a:gd name="connsiteY206" fmla="*/ 415735 h 6858000"/>
              <a:gd name="connsiteX207" fmla="*/ 193217 w 12192000"/>
              <a:gd name="connsiteY207" fmla="*/ 298092 h 6858000"/>
              <a:gd name="connsiteX208" fmla="*/ 0 w 12192000"/>
              <a:gd name="connsiteY208" fmla="*/ 28767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12192000" h="6858000">
                <a:moveTo>
                  <a:pt x="5396758" y="10203"/>
                </a:moveTo>
                <a:lnTo>
                  <a:pt x="5392866" y="11426"/>
                </a:lnTo>
                <a:cubicBezTo>
                  <a:pt x="5355355" y="23128"/>
                  <a:pt x="5318722" y="34070"/>
                  <a:pt x="5281815" y="43431"/>
                </a:cubicBezTo>
                <a:cubicBezTo>
                  <a:pt x="5203593" y="63166"/>
                  <a:pt x="5137272" y="116553"/>
                  <a:pt x="5060816" y="140336"/>
                </a:cubicBezTo>
                <a:cubicBezTo>
                  <a:pt x="5044508" y="145397"/>
                  <a:pt x="5024899" y="163107"/>
                  <a:pt x="5019170" y="180311"/>
                </a:cubicBezTo>
                <a:cubicBezTo>
                  <a:pt x="5000662" y="235975"/>
                  <a:pt x="4631152" y="392084"/>
                  <a:pt x="4674779" y="441672"/>
                </a:cubicBezTo>
                <a:cubicBezTo>
                  <a:pt x="4692846" y="462167"/>
                  <a:pt x="4716202" y="476842"/>
                  <a:pt x="4740661" y="497083"/>
                </a:cubicBezTo>
                <a:cubicBezTo>
                  <a:pt x="4703862" y="535288"/>
                  <a:pt x="4662440" y="551987"/>
                  <a:pt x="4618372" y="563372"/>
                </a:cubicBezTo>
                <a:cubicBezTo>
                  <a:pt x="4605150" y="566914"/>
                  <a:pt x="4592151" y="573998"/>
                  <a:pt x="4590828" y="591204"/>
                </a:cubicBezTo>
                <a:cubicBezTo>
                  <a:pt x="4589507" y="609167"/>
                  <a:pt x="4602948" y="616250"/>
                  <a:pt x="4614185" y="624601"/>
                </a:cubicBezTo>
                <a:cubicBezTo>
                  <a:pt x="4629828" y="636238"/>
                  <a:pt x="4645032" y="646361"/>
                  <a:pt x="4664862" y="647878"/>
                </a:cubicBezTo>
                <a:cubicBezTo>
                  <a:pt x="4697474" y="650156"/>
                  <a:pt x="4713117" y="682541"/>
                  <a:pt x="4732066" y="706829"/>
                </a:cubicBezTo>
                <a:cubicBezTo>
                  <a:pt x="4742642" y="720492"/>
                  <a:pt x="4747931" y="748069"/>
                  <a:pt x="4729423" y="752878"/>
                </a:cubicBezTo>
                <a:cubicBezTo>
                  <a:pt x="4684915" y="764517"/>
                  <a:pt x="4688440" y="798167"/>
                  <a:pt x="4689540" y="836372"/>
                </a:cubicBezTo>
                <a:cubicBezTo>
                  <a:pt x="4691083" y="883686"/>
                  <a:pt x="4717306" y="905443"/>
                  <a:pt x="4749475" y="923661"/>
                </a:cubicBezTo>
                <a:cubicBezTo>
                  <a:pt x="4760491" y="929986"/>
                  <a:pt x="4776134" y="929733"/>
                  <a:pt x="4780322" y="949468"/>
                </a:cubicBezTo>
                <a:cubicBezTo>
                  <a:pt x="4762254" y="968191"/>
                  <a:pt x="4740220" y="953012"/>
                  <a:pt x="4720828" y="958323"/>
                </a:cubicBezTo>
                <a:cubicBezTo>
                  <a:pt x="4704745" y="962624"/>
                  <a:pt x="4678083" y="960348"/>
                  <a:pt x="4700119" y="994757"/>
                </a:cubicBezTo>
                <a:cubicBezTo>
                  <a:pt x="4706508" y="1004624"/>
                  <a:pt x="4699016" y="1012216"/>
                  <a:pt x="4690862" y="1012975"/>
                </a:cubicBezTo>
                <a:cubicBezTo>
                  <a:pt x="4625643" y="1020817"/>
                  <a:pt x="4655609" y="1090397"/>
                  <a:pt x="4634676" y="1127083"/>
                </a:cubicBezTo>
                <a:cubicBezTo>
                  <a:pt x="4628948" y="1137203"/>
                  <a:pt x="4635118" y="1154661"/>
                  <a:pt x="4644152" y="1158961"/>
                </a:cubicBezTo>
                <a:cubicBezTo>
                  <a:pt x="4701880" y="1187300"/>
                  <a:pt x="4709813" y="1254854"/>
                  <a:pt x="4737797" y="1313047"/>
                </a:cubicBezTo>
                <a:cubicBezTo>
                  <a:pt x="4707388" y="1336070"/>
                  <a:pt x="4671033" y="1341130"/>
                  <a:pt x="4638204" y="1356058"/>
                </a:cubicBezTo>
                <a:cubicBezTo>
                  <a:pt x="4604049" y="1371745"/>
                  <a:pt x="4604049" y="1383384"/>
                  <a:pt x="4632253" y="1428925"/>
                </a:cubicBezTo>
                <a:cubicBezTo>
                  <a:pt x="4558880" y="1438794"/>
                  <a:pt x="4558880" y="1438794"/>
                  <a:pt x="4581575" y="1510395"/>
                </a:cubicBezTo>
                <a:cubicBezTo>
                  <a:pt x="4520098" y="1516975"/>
                  <a:pt x="4479557" y="1550877"/>
                  <a:pt x="4470084" y="1625011"/>
                </a:cubicBezTo>
                <a:cubicBezTo>
                  <a:pt x="4465456" y="1660938"/>
                  <a:pt x="4437693" y="1677889"/>
                  <a:pt x="4406845" y="1701926"/>
                </a:cubicBezTo>
                <a:cubicBezTo>
                  <a:pt x="4445184" y="1725204"/>
                  <a:pt x="4471185" y="1773781"/>
                  <a:pt x="4515913" y="1722418"/>
                </a:cubicBezTo>
                <a:cubicBezTo>
                  <a:pt x="4532219" y="1703697"/>
                  <a:pt x="4530678" y="1727480"/>
                  <a:pt x="4532879" y="1734311"/>
                </a:cubicBezTo>
                <a:cubicBezTo>
                  <a:pt x="4538167" y="1751009"/>
                  <a:pt x="4527151" y="1762142"/>
                  <a:pt x="4519880" y="1774792"/>
                </a:cubicBezTo>
                <a:cubicBezTo>
                  <a:pt x="4512828" y="1787443"/>
                  <a:pt x="4504454" y="1800852"/>
                  <a:pt x="4502473" y="1815024"/>
                </a:cubicBezTo>
                <a:cubicBezTo>
                  <a:pt x="4501151" y="1824890"/>
                  <a:pt x="4507541" y="1839310"/>
                  <a:pt x="4514592" y="1846649"/>
                </a:cubicBezTo>
                <a:cubicBezTo>
                  <a:pt x="4551609" y="1885359"/>
                  <a:pt x="4529576" y="1972396"/>
                  <a:pt x="4599644" y="1983529"/>
                </a:cubicBezTo>
                <a:cubicBezTo>
                  <a:pt x="4631152" y="1988587"/>
                  <a:pt x="4646354" y="2020467"/>
                  <a:pt x="4669490" y="2037925"/>
                </a:cubicBezTo>
                <a:cubicBezTo>
                  <a:pt x="4749914" y="2098901"/>
                  <a:pt x="4803679" y="2177334"/>
                  <a:pt x="4828575" y="2285118"/>
                </a:cubicBezTo>
                <a:cubicBezTo>
                  <a:pt x="4835406" y="2314973"/>
                  <a:pt x="4861627" y="2339010"/>
                  <a:pt x="4878593" y="2365322"/>
                </a:cubicBezTo>
                <a:cubicBezTo>
                  <a:pt x="4870440" y="2384551"/>
                  <a:pt x="4825932" y="2343057"/>
                  <a:pt x="4841575" y="2393659"/>
                </a:cubicBezTo>
                <a:cubicBezTo>
                  <a:pt x="4853473" y="2431612"/>
                  <a:pt x="4883881" y="2455142"/>
                  <a:pt x="4912527" y="2477660"/>
                </a:cubicBezTo>
                <a:cubicBezTo>
                  <a:pt x="4945136" y="2503214"/>
                  <a:pt x="4981273" y="2523708"/>
                  <a:pt x="4996035" y="2571021"/>
                </a:cubicBezTo>
                <a:cubicBezTo>
                  <a:pt x="4999120" y="2581142"/>
                  <a:pt x="5009034" y="2591768"/>
                  <a:pt x="5017848" y="2595818"/>
                </a:cubicBezTo>
                <a:cubicBezTo>
                  <a:pt x="5477478" y="3428480"/>
                  <a:pt x="6608922" y="3434045"/>
                  <a:pt x="6739364" y="3428225"/>
                </a:cubicBezTo>
                <a:cubicBezTo>
                  <a:pt x="6897348" y="3420888"/>
                  <a:pt x="7046739" y="3369527"/>
                  <a:pt x="7193263" y="3305514"/>
                </a:cubicBezTo>
                <a:cubicBezTo>
                  <a:pt x="7255180" y="3278442"/>
                  <a:pt x="7312688" y="3239986"/>
                  <a:pt x="7372843" y="3210130"/>
                </a:cubicBezTo>
                <a:cubicBezTo>
                  <a:pt x="7455910" y="3168888"/>
                  <a:pt x="7520029" y="3090202"/>
                  <a:pt x="7602877" y="3057057"/>
                </a:cubicBezTo>
                <a:cubicBezTo>
                  <a:pt x="7688148" y="3022900"/>
                  <a:pt x="7761081" y="2960407"/>
                  <a:pt x="7848777" y="2933840"/>
                </a:cubicBezTo>
                <a:cubicBezTo>
                  <a:pt x="7895048" y="2919672"/>
                  <a:pt x="7939777" y="2894118"/>
                  <a:pt x="7932507" y="2820997"/>
                </a:cubicBezTo>
                <a:cubicBezTo>
                  <a:pt x="7930523" y="2800249"/>
                  <a:pt x="7942641" y="2783300"/>
                  <a:pt x="7961812" y="2789372"/>
                </a:cubicBezTo>
                <a:cubicBezTo>
                  <a:pt x="7998386" y="2800757"/>
                  <a:pt x="8014912" y="2770648"/>
                  <a:pt x="8035185" y="2748129"/>
                </a:cubicBezTo>
                <a:cubicBezTo>
                  <a:pt x="8071320" y="2708154"/>
                  <a:pt x="8105692" y="2665649"/>
                  <a:pt x="8163202" y="2659069"/>
                </a:cubicBezTo>
                <a:cubicBezTo>
                  <a:pt x="8152185" y="2627694"/>
                  <a:pt x="8133456" y="2632250"/>
                  <a:pt x="8116270" y="2638828"/>
                </a:cubicBezTo>
                <a:cubicBezTo>
                  <a:pt x="8071100" y="2656035"/>
                  <a:pt x="8026370" y="2675515"/>
                  <a:pt x="7981202" y="2692720"/>
                </a:cubicBezTo>
                <a:cubicBezTo>
                  <a:pt x="7951676" y="2703854"/>
                  <a:pt x="7922369" y="2719540"/>
                  <a:pt x="7882928" y="2707140"/>
                </a:cubicBezTo>
                <a:cubicBezTo>
                  <a:pt x="7916861" y="2643889"/>
                  <a:pt x="7974590" y="2632503"/>
                  <a:pt x="8021303" y="2613022"/>
                </a:cubicBezTo>
                <a:cubicBezTo>
                  <a:pt x="8079692" y="2588480"/>
                  <a:pt x="8114065" y="2542177"/>
                  <a:pt x="8155270" y="2490563"/>
                </a:cubicBezTo>
                <a:cubicBezTo>
                  <a:pt x="8112303" y="2478166"/>
                  <a:pt x="8085642" y="2516119"/>
                  <a:pt x="8051930" y="2514093"/>
                </a:cubicBezTo>
                <a:cubicBezTo>
                  <a:pt x="8050167" y="2507517"/>
                  <a:pt x="8047083" y="2497902"/>
                  <a:pt x="8047523" y="2497647"/>
                </a:cubicBezTo>
                <a:cubicBezTo>
                  <a:pt x="8102608" y="2469310"/>
                  <a:pt x="8128387" y="2416179"/>
                  <a:pt x="8136981" y="2351913"/>
                </a:cubicBezTo>
                <a:cubicBezTo>
                  <a:pt x="8141388" y="2318769"/>
                  <a:pt x="8161439" y="2308395"/>
                  <a:pt x="8181271" y="2293214"/>
                </a:cubicBezTo>
                <a:cubicBezTo>
                  <a:pt x="8250456" y="2239323"/>
                  <a:pt x="8323609" y="2190493"/>
                  <a:pt x="8380457" y="2116360"/>
                </a:cubicBezTo>
                <a:cubicBezTo>
                  <a:pt x="8314796" y="2126228"/>
                  <a:pt x="8262135" y="2174552"/>
                  <a:pt x="8191404" y="2195300"/>
                </a:cubicBezTo>
                <a:cubicBezTo>
                  <a:pt x="8247591" y="2113829"/>
                  <a:pt x="8320305" y="2072589"/>
                  <a:pt x="8386627" y="2023250"/>
                </a:cubicBezTo>
                <a:cubicBezTo>
                  <a:pt x="8416814" y="2000732"/>
                  <a:pt x="8444796" y="1971889"/>
                  <a:pt x="8481372" y="1959745"/>
                </a:cubicBezTo>
                <a:cubicBezTo>
                  <a:pt x="8494374" y="1955444"/>
                  <a:pt x="8515746" y="1946335"/>
                  <a:pt x="8505390" y="1922299"/>
                </a:cubicBezTo>
                <a:cubicBezTo>
                  <a:pt x="8496577" y="1902312"/>
                  <a:pt x="8479170" y="1908382"/>
                  <a:pt x="8463305" y="1914202"/>
                </a:cubicBezTo>
                <a:cubicBezTo>
                  <a:pt x="8425186" y="1928626"/>
                  <a:pt x="8385745" y="1928877"/>
                  <a:pt x="8334185" y="1928626"/>
                </a:cubicBezTo>
                <a:cubicBezTo>
                  <a:pt x="8377372" y="1862588"/>
                  <a:pt x="8456476" y="1882323"/>
                  <a:pt x="8493491" y="1812998"/>
                </a:cubicBezTo>
                <a:cubicBezTo>
                  <a:pt x="8447220" y="1800852"/>
                  <a:pt x="8411525" y="1825901"/>
                  <a:pt x="8374066" y="1830708"/>
                </a:cubicBezTo>
                <a:cubicBezTo>
                  <a:pt x="8340136" y="1835009"/>
                  <a:pt x="8331762" y="1823372"/>
                  <a:pt x="8339694" y="1785166"/>
                </a:cubicBezTo>
                <a:cubicBezTo>
                  <a:pt x="8352032" y="1725708"/>
                  <a:pt x="8333524" y="1695347"/>
                  <a:pt x="8284168" y="1711540"/>
                </a:cubicBezTo>
                <a:cubicBezTo>
                  <a:pt x="8238339" y="1726720"/>
                  <a:pt x="8233491" y="1704457"/>
                  <a:pt x="8245831" y="1670552"/>
                </a:cubicBezTo>
                <a:cubicBezTo>
                  <a:pt x="8263456" y="1621216"/>
                  <a:pt x="8243407" y="1583011"/>
                  <a:pt x="8229745" y="1541517"/>
                </a:cubicBezTo>
                <a:cubicBezTo>
                  <a:pt x="8208812" y="1478263"/>
                  <a:pt x="8217625" y="1447395"/>
                  <a:pt x="8262796" y="1400336"/>
                </a:cubicBezTo>
                <a:cubicBezTo>
                  <a:pt x="8288134" y="1374020"/>
                  <a:pt x="8315455" y="1351758"/>
                  <a:pt x="8352254" y="1328987"/>
                </a:cubicBezTo>
                <a:cubicBezTo>
                  <a:pt x="8267422" y="1316589"/>
                  <a:pt x="8356441" y="1274842"/>
                  <a:pt x="8326473" y="1248781"/>
                </a:cubicBezTo>
                <a:cubicBezTo>
                  <a:pt x="8266541" y="1238155"/>
                  <a:pt x="8217625" y="1321142"/>
                  <a:pt x="8136099" y="1297360"/>
                </a:cubicBezTo>
                <a:cubicBezTo>
                  <a:pt x="8236795" y="1225502"/>
                  <a:pt x="8348067" y="1201974"/>
                  <a:pt x="8420998" y="1106336"/>
                </a:cubicBezTo>
                <a:cubicBezTo>
                  <a:pt x="8404254" y="1084576"/>
                  <a:pt x="8387508" y="1104818"/>
                  <a:pt x="8373186" y="1096722"/>
                </a:cubicBezTo>
                <a:cubicBezTo>
                  <a:pt x="8373627" y="1091662"/>
                  <a:pt x="8372523" y="1084070"/>
                  <a:pt x="8375169" y="1081794"/>
                </a:cubicBezTo>
                <a:cubicBezTo>
                  <a:pt x="8429592" y="1029673"/>
                  <a:pt x="8430475" y="1028409"/>
                  <a:pt x="8372084" y="989950"/>
                </a:cubicBezTo>
                <a:cubicBezTo>
                  <a:pt x="8351592" y="976540"/>
                  <a:pt x="8353356" y="964648"/>
                  <a:pt x="8364151" y="947697"/>
                </a:cubicBezTo>
                <a:cubicBezTo>
                  <a:pt x="8371865" y="935805"/>
                  <a:pt x="8381118" y="925179"/>
                  <a:pt x="8376711" y="899118"/>
                </a:cubicBezTo>
                <a:cubicBezTo>
                  <a:pt x="8344763" y="932517"/>
                  <a:pt x="8190304" y="921636"/>
                  <a:pt x="8162981" y="918094"/>
                </a:cubicBezTo>
                <a:cubicBezTo>
                  <a:pt x="8132354" y="914300"/>
                  <a:pt x="8102167" y="898107"/>
                  <a:pt x="8069999" y="906961"/>
                </a:cubicBezTo>
                <a:cubicBezTo>
                  <a:pt x="8044219" y="914048"/>
                  <a:pt x="7924795" y="982613"/>
                  <a:pt x="7907827" y="903926"/>
                </a:cubicBezTo>
                <a:cubicBezTo>
                  <a:pt x="7906945" y="900130"/>
                  <a:pt x="7858693" y="908987"/>
                  <a:pt x="7832692" y="913287"/>
                </a:cubicBezTo>
                <a:cubicBezTo>
                  <a:pt x="7809776" y="916830"/>
                  <a:pt x="7783996" y="932517"/>
                  <a:pt x="7768573" y="901144"/>
                </a:cubicBezTo>
                <a:cubicBezTo>
                  <a:pt x="7759538" y="882673"/>
                  <a:pt x="7796776" y="846999"/>
                  <a:pt x="7830048" y="843963"/>
                </a:cubicBezTo>
                <a:cubicBezTo>
                  <a:pt x="7858913" y="841178"/>
                  <a:pt x="7889099" y="837130"/>
                  <a:pt x="7916642" y="844721"/>
                </a:cubicBezTo>
                <a:cubicBezTo>
                  <a:pt x="7950573" y="853831"/>
                  <a:pt x="7968860" y="839156"/>
                  <a:pt x="7978337" y="807530"/>
                </a:cubicBezTo>
                <a:cubicBezTo>
                  <a:pt x="7988911" y="772614"/>
                  <a:pt x="8009185" y="756419"/>
                  <a:pt x="8037167" y="740226"/>
                </a:cubicBezTo>
                <a:cubicBezTo>
                  <a:pt x="8105033" y="701012"/>
                  <a:pt x="8170253" y="655722"/>
                  <a:pt x="8244728" y="632950"/>
                </a:cubicBezTo>
                <a:cubicBezTo>
                  <a:pt x="8259491" y="628396"/>
                  <a:pt x="8275796" y="622323"/>
                  <a:pt x="8282626" y="592216"/>
                </a:cubicBezTo>
                <a:cubicBezTo>
                  <a:pt x="8081014" y="637251"/>
                  <a:pt x="7897251" y="754650"/>
                  <a:pt x="7689250" y="747818"/>
                </a:cubicBezTo>
                <a:cubicBezTo>
                  <a:pt x="7746098" y="710625"/>
                  <a:pt x="7811978" y="708600"/>
                  <a:pt x="7872573" y="682541"/>
                </a:cubicBezTo>
                <a:cubicBezTo>
                  <a:pt x="7829607" y="663058"/>
                  <a:pt x="7789284" y="683299"/>
                  <a:pt x="7748521" y="694433"/>
                </a:cubicBezTo>
                <a:cubicBezTo>
                  <a:pt x="7714368" y="703539"/>
                  <a:pt x="7683521" y="705058"/>
                  <a:pt x="7679775" y="650662"/>
                </a:cubicBezTo>
                <a:cubicBezTo>
                  <a:pt x="7681099" y="647120"/>
                  <a:pt x="7680878" y="642565"/>
                  <a:pt x="7680657" y="638264"/>
                </a:cubicBezTo>
                <a:cubicBezTo>
                  <a:pt x="7692117" y="615746"/>
                  <a:pt x="7709962" y="604107"/>
                  <a:pt x="7731115" y="597528"/>
                </a:cubicBezTo>
                <a:cubicBezTo>
                  <a:pt x="7743895" y="593480"/>
                  <a:pt x="7760860" y="587408"/>
                  <a:pt x="7760642" y="571216"/>
                </a:cubicBezTo>
                <a:cubicBezTo>
                  <a:pt x="7759980" y="511252"/>
                  <a:pt x="7800743" y="493793"/>
                  <a:pt x="7841505" y="476336"/>
                </a:cubicBezTo>
                <a:cubicBezTo>
                  <a:pt x="7818810" y="446481"/>
                  <a:pt x="7800963" y="468492"/>
                  <a:pt x="7783776" y="466216"/>
                </a:cubicBezTo>
                <a:cubicBezTo>
                  <a:pt x="7772539" y="464697"/>
                  <a:pt x="7762403" y="461915"/>
                  <a:pt x="7762403" y="446481"/>
                </a:cubicBezTo>
                <a:cubicBezTo>
                  <a:pt x="7762183" y="433576"/>
                  <a:pt x="7767472" y="418901"/>
                  <a:pt x="7778488" y="418650"/>
                </a:cubicBezTo>
                <a:cubicBezTo>
                  <a:pt x="7847454" y="416372"/>
                  <a:pt x="7885573" y="333384"/>
                  <a:pt x="7957184" y="333131"/>
                </a:cubicBezTo>
                <a:cubicBezTo>
                  <a:pt x="7999930" y="333131"/>
                  <a:pt x="7934928" y="286324"/>
                  <a:pt x="7971064" y="266841"/>
                </a:cubicBezTo>
                <a:cubicBezTo>
                  <a:pt x="7978998" y="262539"/>
                  <a:pt x="7950352" y="255964"/>
                  <a:pt x="7937572" y="256975"/>
                </a:cubicBezTo>
                <a:cubicBezTo>
                  <a:pt x="7925014" y="257986"/>
                  <a:pt x="7913777" y="270384"/>
                  <a:pt x="7898573" y="261528"/>
                </a:cubicBezTo>
                <a:cubicBezTo>
                  <a:pt x="7890201" y="229903"/>
                  <a:pt x="7911793" y="218263"/>
                  <a:pt x="7929642" y="209408"/>
                </a:cubicBezTo>
                <a:cubicBezTo>
                  <a:pt x="7970845" y="188914"/>
                  <a:pt x="8010947" y="164120"/>
                  <a:pt x="8056117" y="156782"/>
                </a:cubicBezTo>
                <a:cubicBezTo>
                  <a:pt x="8072200" y="154252"/>
                  <a:pt x="8032981" y="120348"/>
                  <a:pt x="8025270" y="108457"/>
                </a:cubicBezTo>
                <a:cubicBezTo>
                  <a:pt x="8070715" y="77210"/>
                  <a:pt x="8118460" y="54170"/>
                  <a:pt x="8167695" y="35609"/>
                </a:cubicBezTo>
                <a:lnTo>
                  <a:pt x="8251347" y="1020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0202"/>
                </a:lnTo>
                <a:lnTo>
                  <a:pt x="10023511" y="10202"/>
                </a:lnTo>
                <a:lnTo>
                  <a:pt x="10081290" y="46954"/>
                </a:lnTo>
                <a:cubicBezTo>
                  <a:pt x="10124649" y="67728"/>
                  <a:pt x="10173137" y="84332"/>
                  <a:pt x="10208104" y="121978"/>
                </a:cubicBezTo>
                <a:cubicBezTo>
                  <a:pt x="10094034" y="151970"/>
                  <a:pt x="9991464" y="182272"/>
                  <a:pt x="9887339" y="204920"/>
                </a:cubicBezTo>
                <a:cubicBezTo>
                  <a:pt x="9776996" y="228793"/>
                  <a:pt x="9683441" y="293373"/>
                  <a:pt x="9575589" y="322144"/>
                </a:cubicBezTo>
                <a:cubicBezTo>
                  <a:pt x="9552585" y="328266"/>
                  <a:pt x="9524923" y="349690"/>
                  <a:pt x="9516842" y="370501"/>
                </a:cubicBezTo>
                <a:cubicBezTo>
                  <a:pt x="9490734" y="437836"/>
                  <a:pt x="8969489" y="626679"/>
                  <a:pt x="9031031" y="686665"/>
                </a:cubicBezTo>
                <a:cubicBezTo>
                  <a:pt x="9056518" y="711458"/>
                  <a:pt x="9089464" y="729209"/>
                  <a:pt x="9123967" y="753695"/>
                </a:cubicBezTo>
                <a:cubicBezTo>
                  <a:pt x="9072057" y="799910"/>
                  <a:pt x="9013626" y="820111"/>
                  <a:pt x="8951461" y="833883"/>
                </a:cubicBezTo>
                <a:cubicBezTo>
                  <a:pt x="8932810" y="838168"/>
                  <a:pt x="8914473" y="846737"/>
                  <a:pt x="8912607" y="867550"/>
                </a:cubicBezTo>
                <a:cubicBezTo>
                  <a:pt x="8910744" y="889280"/>
                  <a:pt x="8929704" y="897848"/>
                  <a:pt x="8945555" y="907951"/>
                </a:cubicBezTo>
                <a:cubicBezTo>
                  <a:pt x="8967622" y="922028"/>
                  <a:pt x="8989069" y="934273"/>
                  <a:pt x="9017042" y="936109"/>
                </a:cubicBezTo>
                <a:cubicBezTo>
                  <a:pt x="9063046" y="938863"/>
                  <a:pt x="9085112" y="978039"/>
                  <a:pt x="9111842" y="1007420"/>
                </a:cubicBezTo>
                <a:cubicBezTo>
                  <a:pt x="9126761" y="1023949"/>
                  <a:pt x="9134223" y="1057308"/>
                  <a:pt x="9108115" y="1063124"/>
                </a:cubicBezTo>
                <a:cubicBezTo>
                  <a:pt x="9045328" y="1077205"/>
                  <a:pt x="9050302" y="1117910"/>
                  <a:pt x="9051854" y="1164126"/>
                </a:cubicBezTo>
                <a:cubicBezTo>
                  <a:pt x="9054030" y="1221361"/>
                  <a:pt x="9091019" y="1247681"/>
                  <a:pt x="9136399" y="1269719"/>
                </a:cubicBezTo>
                <a:cubicBezTo>
                  <a:pt x="9151940" y="1277369"/>
                  <a:pt x="9174006" y="1277064"/>
                  <a:pt x="9179914" y="1300937"/>
                </a:cubicBezTo>
                <a:cubicBezTo>
                  <a:pt x="9154426" y="1323586"/>
                  <a:pt x="9123344" y="1305223"/>
                  <a:pt x="9095990" y="1311649"/>
                </a:cubicBezTo>
                <a:cubicBezTo>
                  <a:pt x="9073302" y="1316851"/>
                  <a:pt x="9035692" y="1314098"/>
                  <a:pt x="9066775" y="1355722"/>
                </a:cubicBezTo>
                <a:cubicBezTo>
                  <a:pt x="9075790" y="1367658"/>
                  <a:pt x="9065221" y="1376842"/>
                  <a:pt x="9053719" y="1377759"/>
                </a:cubicBezTo>
                <a:cubicBezTo>
                  <a:pt x="8961718" y="1387247"/>
                  <a:pt x="9003989" y="1471416"/>
                  <a:pt x="8974460" y="1515794"/>
                </a:cubicBezTo>
                <a:cubicBezTo>
                  <a:pt x="8966381" y="1528036"/>
                  <a:pt x="8975084" y="1549154"/>
                  <a:pt x="8987827" y="1554357"/>
                </a:cubicBezTo>
                <a:cubicBezTo>
                  <a:pt x="9069261" y="1588638"/>
                  <a:pt x="9080451" y="1670357"/>
                  <a:pt x="9119926" y="1740752"/>
                </a:cubicBezTo>
                <a:cubicBezTo>
                  <a:pt x="9077031" y="1768602"/>
                  <a:pt x="9025747" y="1774723"/>
                  <a:pt x="8979435" y="1792782"/>
                </a:cubicBezTo>
                <a:cubicBezTo>
                  <a:pt x="8931257" y="1811758"/>
                  <a:pt x="8931257" y="1825837"/>
                  <a:pt x="8971042" y="1880927"/>
                </a:cubicBezTo>
                <a:cubicBezTo>
                  <a:pt x="8867539" y="1892865"/>
                  <a:pt x="8867539" y="1892865"/>
                  <a:pt x="8899553" y="1979481"/>
                </a:cubicBezTo>
                <a:cubicBezTo>
                  <a:pt x="8812832" y="1987439"/>
                  <a:pt x="8755644" y="2028451"/>
                  <a:pt x="8742279" y="2118129"/>
                </a:cubicBezTo>
                <a:cubicBezTo>
                  <a:pt x="8735751" y="2161590"/>
                  <a:pt x="8696588" y="2182094"/>
                  <a:pt x="8653074" y="2211172"/>
                </a:cubicBezTo>
                <a:cubicBezTo>
                  <a:pt x="8707155" y="2239331"/>
                  <a:pt x="8743833" y="2298094"/>
                  <a:pt x="8806929" y="2235961"/>
                </a:cubicBezTo>
                <a:cubicBezTo>
                  <a:pt x="8829929" y="2213314"/>
                  <a:pt x="8827757" y="2242084"/>
                  <a:pt x="8830862" y="2250347"/>
                </a:cubicBezTo>
                <a:cubicBezTo>
                  <a:pt x="8838321" y="2270546"/>
                  <a:pt x="8822781" y="2284015"/>
                  <a:pt x="8812524" y="2299317"/>
                </a:cubicBezTo>
                <a:cubicBezTo>
                  <a:pt x="8802578" y="2314621"/>
                  <a:pt x="8790765" y="2330841"/>
                  <a:pt x="8787969" y="2347984"/>
                </a:cubicBezTo>
                <a:cubicBezTo>
                  <a:pt x="8786105" y="2359919"/>
                  <a:pt x="8795118" y="2377363"/>
                  <a:pt x="8805064" y="2386240"/>
                </a:cubicBezTo>
                <a:cubicBezTo>
                  <a:pt x="8857283" y="2433068"/>
                  <a:pt x="8826201" y="2538354"/>
                  <a:pt x="8925043" y="2551822"/>
                </a:cubicBezTo>
                <a:cubicBezTo>
                  <a:pt x="8969489" y="2557941"/>
                  <a:pt x="8990934" y="2596506"/>
                  <a:pt x="9023571" y="2617624"/>
                </a:cubicBezTo>
                <a:cubicBezTo>
                  <a:pt x="9137020" y="2691385"/>
                  <a:pt x="9212861" y="2786265"/>
                  <a:pt x="9247982" y="2916649"/>
                </a:cubicBezTo>
                <a:cubicBezTo>
                  <a:pt x="9257617" y="2952764"/>
                  <a:pt x="9294606" y="2981842"/>
                  <a:pt x="9318539" y="3013671"/>
                </a:cubicBezTo>
                <a:cubicBezTo>
                  <a:pt x="9307037" y="3036932"/>
                  <a:pt x="9244252" y="2986737"/>
                  <a:pt x="9266320" y="3047949"/>
                </a:cubicBezTo>
                <a:cubicBezTo>
                  <a:pt x="9283104" y="3093860"/>
                  <a:pt x="9325999" y="3122324"/>
                  <a:pt x="9366406" y="3149564"/>
                </a:cubicBezTo>
                <a:cubicBezTo>
                  <a:pt x="9412407" y="3180476"/>
                  <a:pt x="9463381" y="3205267"/>
                  <a:pt x="9484207" y="3262501"/>
                </a:cubicBezTo>
                <a:cubicBezTo>
                  <a:pt x="9488559" y="3274744"/>
                  <a:pt x="9502544" y="3287599"/>
                  <a:pt x="9514977" y="3292497"/>
                </a:cubicBezTo>
                <a:cubicBezTo>
                  <a:pt x="10163348" y="4299754"/>
                  <a:pt x="11759406" y="4306487"/>
                  <a:pt x="11943411" y="4299446"/>
                </a:cubicBezTo>
                <a:cubicBezTo>
                  <a:pt x="11999126" y="4297227"/>
                  <a:pt x="12054083" y="4291680"/>
                  <a:pt x="12108408" y="4283397"/>
                </a:cubicBezTo>
                <a:lnTo>
                  <a:pt x="12192000" y="4266564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6205082"/>
                </a:lnTo>
                <a:lnTo>
                  <a:pt x="31834" y="6211531"/>
                </a:lnTo>
                <a:cubicBezTo>
                  <a:pt x="102913" y="6222434"/>
                  <a:pt x="174818" y="6229736"/>
                  <a:pt x="247714" y="6232657"/>
                </a:cubicBezTo>
                <a:cubicBezTo>
                  <a:pt x="488463" y="6241925"/>
                  <a:pt x="2576720" y="6233063"/>
                  <a:pt x="3425038" y="4907153"/>
                </a:cubicBezTo>
                <a:cubicBezTo>
                  <a:pt x="3441305" y="4900705"/>
                  <a:pt x="3459603" y="4883784"/>
                  <a:pt x="3465296" y="4867667"/>
                </a:cubicBezTo>
                <a:cubicBezTo>
                  <a:pt x="3492545" y="4792327"/>
                  <a:pt x="3559239" y="4759693"/>
                  <a:pt x="3619425" y="4719002"/>
                </a:cubicBezTo>
                <a:cubicBezTo>
                  <a:pt x="3672294" y="4683144"/>
                  <a:pt x="3728417" y="4645676"/>
                  <a:pt x="3750377" y="4585241"/>
                </a:cubicBezTo>
                <a:cubicBezTo>
                  <a:pt x="3779250" y="4504664"/>
                  <a:pt x="3697103" y="4570738"/>
                  <a:pt x="3682054" y="4540118"/>
                </a:cubicBezTo>
                <a:cubicBezTo>
                  <a:pt x="3713368" y="4498220"/>
                  <a:pt x="3761764" y="4459943"/>
                  <a:pt x="3774370" y="4412403"/>
                </a:cubicBezTo>
                <a:cubicBezTo>
                  <a:pt x="3820322" y="4240771"/>
                  <a:pt x="3919551" y="4115875"/>
                  <a:pt x="4067986" y="4018780"/>
                </a:cubicBezTo>
                <a:cubicBezTo>
                  <a:pt x="4110687" y="3990980"/>
                  <a:pt x="4138745" y="3940215"/>
                  <a:pt x="4196899" y="3932160"/>
                </a:cubicBezTo>
                <a:cubicBezTo>
                  <a:pt x="4326221" y="3914431"/>
                  <a:pt x="4285554" y="3775837"/>
                  <a:pt x="4353877" y="3714196"/>
                </a:cubicBezTo>
                <a:cubicBezTo>
                  <a:pt x="4366890" y="3702509"/>
                  <a:pt x="4378682" y="3679548"/>
                  <a:pt x="4376244" y="3663837"/>
                </a:cubicBezTo>
                <a:cubicBezTo>
                  <a:pt x="4372586" y="3641270"/>
                  <a:pt x="4357130" y="3619918"/>
                  <a:pt x="4344116" y="3599773"/>
                </a:cubicBezTo>
                <a:cubicBezTo>
                  <a:pt x="4330695" y="3579630"/>
                  <a:pt x="4310365" y="3561901"/>
                  <a:pt x="4320122" y="3535311"/>
                </a:cubicBezTo>
                <a:cubicBezTo>
                  <a:pt x="4324186" y="3524435"/>
                  <a:pt x="4321344" y="3486562"/>
                  <a:pt x="4351436" y="3516374"/>
                </a:cubicBezTo>
                <a:cubicBezTo>
                  <a:pt x="4433989" y="3598163"/>
                  <a:pt x="4481978" y="3520810"/>
                  <a:pt x="4552738" y="3483742"/>
                </a:cubicBezTo>
                <a:cubicBezTo>
                  <a:pt x="4495805" y="3445466"/>
                  <a:pt x="4444564" y="3418474"/>
                  <a:pt x="4436023" y="3361265"/>
                </a:cubicBezTo>
                <a:cubicBezTo>
                  <a:pt x="4418537" y="3243216"/>
                  <a:pt x="4343713" y="3189231"/>
                  <a:pt x="4230249" y="3178754"/>
                </a:cubicBezTo>
                <a:cubicBezTo>
                  <a:pt x="4272135" y="3064738"/>
                  <a:pt x="4272135" y="3064738"/>
                  <a:pt x="4136714" y="3049023"/>
                </a:cubicBezTo>
                <a:cubicBezTo>
                  <a:pt x="4188768" y="2976505"/>
                  <a:pt x="4188768" y="2957972"/>
                  <a:pt x="4125732" y="2932992"/>
                </a:cubicBezTo>
                <a:cubicBezTo>
                  <a:pt x="4065138" y="2909221"/>
                  <a:pt x="3998039" y="2901162"/>
                  <a:pt x="3941916" y="2864502"/>
                </a:cubicBezTo>
                <a:cubicBezTo>
                  <a:pt x="3993565" y="2771837"/>
                  <a:pt x="4008205" y="2664266"/>
                  <a:pt x="4114752" y="2619140"/>
                </a:cubicBezTo>
                <a:cubicBezTo>
                  <a:pt x="4131425" y="2612292"/>
                  <a:pt x="4142812" y="2584492"/>
                  <a:pt x="4132241" y="2568377"/>
                </a:cubicBezTo>
                <a:cubicBezTo>
                  <a:pt x="4093606" y="2509959"/>
                  <a:pt x="4148913" y="2399163"/>
                  <a:pt x="4028540" y="2386674"/>
                </a:cubicBezTo>
                <a:cubicBezTo>
                  <a:pt x="4013491" y="2385466"/>
                  <a:pt x="3999664" y="2373378"/>
                  <a:pt x="4011458" y="2357665"/>
                </a:cubicBezTo>
                <a:cubicBezTo>
                  <a:pt x="4052127" y="2302873"/>
                  <a:pt x="4002918" y="2306498"/>
                  <a:pt x="3973233" y="2299649"/>
                </a:cubicBezTo>
                <a:cubicBezTo>
                  <a:pt x="3937444" y="2291191"/>
                  <a:pt x="3896777" y="2315362"/>
                  <a:pt x="3863429" y="2285548"/>
                </a:cubicBezTo>
                <a:cubicBezTo>
                  <a:pt x="3871158" y="2254123"/>
                  <a:pt x="3900029" y="2254525"/>
                  <a:pt x="3920363" y="2244454"/>
                </a:cubicBezTo>
                <a:cubicBezTo>
                  <a:pt x="3979737" y="2215444"/>
                  <a:pt x="4028133" y="2180798"/>
                  <a:pt x="4030981" y="2105456"/>
                </a:cubicBezTo>
                <a:cubicBezTo>
                  <a:pt x="4033011" y="2044620"/>
                  <a:pt x="4039518" y="1991037"/>
                  <a:pt x="3957370" y="1972502"/>
                </a:cubicBezTo>
                <a:cubicBezTo>
                  <a:pt x="3923211" y="1964846"/>
                  <a:pt x="3932973" y="1920933"/>
                  <a:pt x="3952493" y="1899176"/>
                </a:cubicBezTo>
                <a:cubicBezTo>
                  <a:pt x="3987466" y="1860500"/>
                  <a:pt x="4016337" y="1808931"/>
                  <a:pt x="4076527" y="1805304"/>
                </a:cubicBezTo>
                <a:cubicBezTo>
                  <a:pt x="4113127" y="1802888"/>
                  <a:pt x="4141188" y="1786769"/>
                  <a:pt x="4170061" y="1768238"/>
                </a:cubicBezTo>
                <a:cubicBezTo>
                  <a:pt x="4190800" y="1754940"/>
                  <a:pt x="4215607" y="1743661"/>
                  <a:pt x="4213168" y="1715057"/>
                </a:cubicBezTo>
                <a:cubicBezTo>
                  <a:pt x="4210729" y="1687660"/>
                  <a:pt x="4186736" y="1676379"/>
                  <a:pt x="4162334" y="1670739"/>
                </a:cubicBezTo>
                <a:cubicBezTo>
                  <a:pt x="4080998" y="1652609"/>
                  <a:pt x="4004547" y="1626018"/>
                  <a:pt x="3936629" y="1565182"/>
                </a:cubicBezTo>
                <a:cubicBezTo>
                  <a:pt x="3981773" y="1532950"/>
                  <a:pt x="4024878" y="1509583"/>
                  <a:pt x="4058225" y="1476947"/>
                </a:cubicBezTo>
                <a:cubicBezTo>
                  <a:pt x="4138745" y="1397984"/>
                  <a:pt x="3456757" y="1149400"/>
                  <a:pt x="3422598" y="1060763"/>
                </a:cubicBezTo>
                <a:cubicBezTo>
                  <a:pt x="3412025" y="1033367"/>
                  <a:pt x="3375832" y="1005166"/>
                  <a:pt x="3345734" y="997107"/>
                </a:cubicBezTo>
                <a:cubicBezTo>
                  <a:pt x="3204622" y="959235"/>
                  <a:pt x="3082216" y="874224"/>
                  <a:pt x="2937846" y="842798"/>
                </a:cubicBezTo>
                <a:cubicBezTo>
                  <a:pt x="2801610" y="812986"/>
                  <a:pt x="2667409" y="773098"/>
                  <a:pt x="2518162" y="733618"/>
                </a:cubicBezTo>
                <a:cubicBezTo>
                  <a:pt x="2609662" y="634506"/>
                  <a:pt x="2771925" y="646191"/>
                  <a:pt x="2809744" y="503164"/>
                </a:cubicBezTo>
                <a:cubicBezTo>
                  <a:pt x="2662121" y="466098"/>
                  <a:pt x="2506776" y="508403"/>
                  <a:pt x="2364438" y="449579"/>
                </a:cubicBezTo>
                <a:cubicBezTo>
                  <a:pt x="2352239" y="444343"/>
                  <a:pt x="2335563" y="449579"/>
                  <a:pt x="2320927" y="451191"/>
                </a:cubicBezTo>
                <a:cubicBezTo>
                  <a:pt x="2027715" y="482617"/>
                  <a:pt x="1735723" y="455221"/>
                  <a:pt x="1446580" y="415735"/>
                </a:cubicBezTo>
                <a:cubicBezTo>
                  <a:pt x="1030148" y="359334"/>
                  <a:pt x="612089" y="323476"/>
                  <a:pt x="193217" y="298092"/>
                </a:cubicBezTo>
                <a:lnTo>
                  <a:pt x="0" y="28767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D7C19C-83C0-43F3-86B7-274E68D44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2739" y="4224938"/>
            <a:ext cx="6801055" cy="14593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Climate Change</a:t>
            </a:r>
          </a:p>
        </p:txBody>
      </p:sp>
      <p:pic>
        <p:nvPicPr>
          <p:cNvPr id="1030" name="Picture 6" descr="The effects of climate change on animals | The Chronicle">
            <a:extLst>
              <a:ext uri="{FF2B5EF4-FFF2-40B4-BE49-F238E27FC236}">
                <a16:creationId xmlns:a16="http://schemas.microsoft.com/office/drawing/2014/main" id="{63320B96-8BCE-4E95-BE7D-33073D4A5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61682" y="979880"/>
            <a:ext cx="2507024" cy="1653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rrow, climate change, environment, rising, temperature, thermometer icon -  Download on Iconfinder">
            <a:extLst>
              <a:ext uri="{FF2B5EF4-FFF2-40B4-BE49-F238E27FC236}">
                <a16:creationId xmlns:a16="http://schemas.microsoft.com/office/drawing/2014/main" id="{E6193AD2-71D7-440B-A15F-B8C02D683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185" y="2315457"/>
            <a:ext cx="1994453" cy="199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935D996E-BE46-4DCF-B94D-239093720591}"/>
              </a:ext>
            </a:extLst>
          </p:cNvPr>
          <p:cNvSpPr/>
          <p:nvPr/>
        </p:nvSpPr>
        <p:spPr>
          <a:xfrm rot="19337422">
            <a:off x="3183875" y="2765234"/>
            <a:ext cx="1101686" cy="451691"/>
          </a:xfrm>
          <a:prstGeom prst="rightArrow">
            <a:avLst>
              <a:gd name="adj1" fmla="val 27357"/>
              <a:gd name="adj2" fmla="val 3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D057C155-831D-488E-95B2-E7539BCC8841}"/>
              </a:ext>
            </a:extLst>
          </p:cNvPr>
          <p:cNvSpPr/>
          <p:nvPr/>
        </p:nvSpPr>
        <p:spPr>
          <a:xfrm>
            <a:off x="8093413" y="1463461"/>
            <a:ext cx="1101686" cy="451691"/>
          </a:xfrm>
          <a:prstGeom prst="rightArrow">
            <a:avLst>
              <a:gd name="adj1" fmla="val 27357"/>
              <a:gd name="adj2" fmla="val 3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2" descr="What is a Drought? | Live Science">
            <a:extLst>
              <a:ext uri="{FF2B5EF4-FFF2-40B4-BE49-F238E27FC236}">
                <a16:creationId xmlns:a16="http://schemas.microsoft.com/office/drawing/2014/main" id="{36D995EF-77BC-4D7E-BD30-C20860FFC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98964" y="579530"/>
            <a:ext cx="2827866" cy="194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FB2FC2D-D96B-48C2-9CDF-D618C516C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0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7E85C-D2A2-41C4-81CA-429D41EBE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Growth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2469829-9880-4A72-A3D2-519FAC44B4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011" y="1215411"/>
            <a:ext cx="5549978" cy="512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011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3104" name="Rectangle 99">
            <a:extLst>
              <a:ext uri="{FF2B5EF4-FFF2-40B4-BE49-F238E27FC236}">
                <a16:creationId xmlns:a16="http://schemas.microsoft.com/office/drawing/2014/main" id="{9B8B49ED-6693-497D-8823-F50F891E8D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5" name="Rectangle 101">
            <a:extLst>
              <a:ext uri="{FF2B5EF4-FFF2-40B4-BE49-F238E27FC236}">
                <a16:creationId xmlns:a16="http://schemas.microsoft.com/office/drawing/2014/main" id="{8DCD3BD4-4F32-431E-A9C3-8D2DA60CD7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6" name="Freeform: Shape 103">
            <a:extLst>
              <a:ext uri="{FF2B5EF4-FFF2-40B4-BE49-F238E27FC236}">
                <a16:creationId xmlns:a16="http://schemas.microsoft.com/office/drawing/2014/main" id="{336AAC24-A98C-465E-AFEE-69D698E773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149158 w 12192000"/>
              <a:gd name="connsiteY0" fmla="*/ 2038490 h 6858000"/>
              <a:gd name="connsiteX1" fmla="*/ 9164184 w 12192000"/>
              <a:gd name="connsiteY1" fmla="*/ 2044026 h 6858000"/>
              <a:gd name="connsiteX2" fmla="*/ 9172532 w 12192000"/>
              <a:gd name="connsiteY2" fmla="*/ 2045543 h 6858000"/>
              <a:gd name="connsiteX3" fmla="*/ 9171580 w 12192000"/>
              <a:gd name="connsiteY3" fmla="*/ 2056997 h 6858000"/>
              <a:gd name="connsiteX4" fmla="*/ 9161257 w 12192000"/>
              <a:gd name="connsiteY4" fmla="*/ 2098605 h 6858000"/>
              <a:gd name="connsiteX5" fmla="*/ 9138232 w 12192000"/>
              <a:gd name="connsiteY5" fmla="*/ 2059518 h 6858000"/>
              <a:gd name="connsiteX6" fmla="*/ 9149158 w 12192000"/>
              <a:gd name="connsiteY6" fmla="*/ 2038490 h 6858000"/>
              <a:gd name="connsiteX7" fmla="*/ 9177606 w 12192000"/>
              <a:gd name="connsiteY7" fmla="*/ 1977215 h 6858000"/>
              <a:gd name="connsiteX8" fmla="*/ 9181592 w 12192000"/>
              <a:gd name="connsiteY8" fmla="*/ 1987782 h 6858000"/>
              <a:gd name="connsiteX9" fmla="*/ 9181923 w 12192000"/>
              <a:gd name="connsiteY9" fmla="*/ 1998627 h 6858000"/>
              <a:gd name="connsiteX10" fmla="*/ 9182316 w 12192000"/>
              <a:gd name="connsiteY10" fmla="*/ 2031066 h 6858000"/>
              <a:gd name="connsiteX11" fmla="*/ 9182278 w 12192000"/>
              <a:gd name="connsiteY11" fmla="*/ 2047313 h 6858000"/>
              <a:gd name="connsiteX12" fmla="*/ 9172532 w 12192000"/>
              <a:gd name="connsiteY12" fmla="*/ 2045543 h 6858000"/>
              <a:gd name="connsiteX13" fmla="*/ 9173842 w 12192000"/>
              <a:gd name="connsiteY13" fmla="*/ 2029805 h 6858000"/>
              <a:gd name="connsiteX14" fmla="*/ 9177334 w 12192000"/>
              <a:gd name="connsiteY14" fmla="*/ 1979903 h 6858000"/>
              <a:gd name="connsiteX15" fmla="*/ 3696300 w 12192000"/>
              <a:gd name="connsiteY15" fmla="*/ 1578900 h 6858000"/>
              <a:gd name="connsiteX16" fmla="*/ 3738823 w 12192000"/>
              <a:gd name="connsiteY16" fmla="*/ 1596298 h 6858000"/>
              <a:gd name="connsiteX17" fmla="*/ 3714409 w 12192000"/>
              <a:gd name="connsiteY17" fmla="*/ 1593618 h 6858000"/>
              <a:gd name="connsiteX18" fmla="*/ 3693161 w 12192000"/>
              <a:gd name="connsiteY18" fmla="*/ 1582501 h 6858000"/>
              <a:gd name="connsiteX19" fmla="*/ 3696300 w 12192000"/>
              <a:gd name="connsiteY19" fmla="*/ 1578900 h 6858000"/>
              <a:gd name="connsiteX20" fmla="*/ 3918454 w 12192000"/>
              <a:gd name="connsiteY20" fmla="*/ 1175387 h 6858000"/>
              <a:gd name="connsiteX21" fmla="*/ 4173607 w 12192000"/>
              <a:gd name="connsiteY21" fmla="*/ 1280040 h 6858000"/>
              <a:gd name="connsiteX22" fmla="*/ 4170135 w 12192000"/>
              <a:gd name="connsiteY22" fmla="*/ 1283683 h 6858000"/>
              <a:gd name="connsiteX23" fmla="*/ 3918454 w 12192000"/>
              <a:gd name="connsiteY23" fmla="*/ 1175387 h 6858000"/>
              <a:gd name="connsiteX24" fmla="*/ 8109090 w 12192000"/>
              <a:gd name="connsiteY24" fmla="*/ 602108 h 6858000"/>
              <a:gd name="connsiteX25" fmla="*/ 8113034 w 12192000"/>
              <a:gd name="connsiteY25" fmla="*/ 602645 h 6858000"/>
              <a:gd name="connsiteX26" fmla="*/ 8111220 w 12192000"/>
              <a:gd name="connsiteY26" fmla="*/ 603405 h 6858000"/>
              <a:gd name="connsiteX27" fmla="*/ 8489536 w 12192000"/>
              <a:gd name="connsiteY27" fmla="*/ 389280 h 6858000"/>
              <a:gd name="connsiteX28" fmla="*/ 8470194 w 12192000"/>
              <a:gd name="connsiteY28" fmla="*/ 397527 h 6858000"/>
              <a:gd name="connsiteX29" fmla="*/ 8373511 w 12192000"/>
              <a:gd name="connsiteY29" fmla="*/ 465608 h 6858000"/>
              <a:gd name="connsiteX30" fmla="*/ 8231753 w 12192000"/>
              <a:gd name="connsiteY30" fmla="*/ 560890 h 6858000"/>
              <a:gd name="connsiteX31" fmla="*/ 8199967 w 12192000"/>
              <a:gd name="connsiteY31" fmla="*/ 553465 h 6858000"/>
              <a:gd name="connsiteX32" fmla="*/ 8175616 w 12192000"/>
              <a:gd name="connsiteY32" fmla="*/ 546483 h 6858000"/>
              <a:gd name="connsiteX33" fmla="*/ 8128578 w 12192000"/>
              <a:gd name="connsiteY33" fmla="*/ 563992 h 6858000"/>
              <a:gd name="connsiteX34" fmla="*/ 8104845 w 12192000"/>
              <a:gd name="connsiteY34" fmla="*/ 593172 h 6858000"/>
              <a:gd name="connsiteX35" fmla="*/ 8105615 w 12192000"/>
              <a:gd name="connsiteY35" fmla="*/ 599991 h 6858000"/>
              <a:gd name="connsiteX36" fmla="*/ 8109090 w 12192000"/>
              <a:gd name="connsiteY36" fmla="*/ 602108 h 6858000"/>
              <a:gd name="connsiteX37" fmla="*/ 8092049 w 12192000"/>
              <a:gd name="connsiteY37" fmla="*/ 599788 h 6858000"/>
              <a:gd name="connsiteX38" fmla="*/ 8047646 w 12192000"/>
              <a:gd name="connsiteY38" fmla="*/ 588557 h 6858000"/>
              <a:gd name="connsiteX39" fmla="*/ 7793637 w 12192000"/>
              <a:gd name="connsiteY39" fmla="*/ 681868 h 6858000"/>
              <a:gd name="connsiteX40" fmla="*/ 6007741 w 12192000"/>
              <a:gd name="connsiteY40" fmla="*/ 1095470 h 6858000"/>
              <a:gd name="connsiteX41" fmla="*/ 5902533 w 12192000"/>
              <a:gd name="connsiteY41" fmla="*/ 1103650 h 6858000"/>
              <a:gd name="connsiteX42" fmla="*/ 5164222 w 12192000"/>
              <a:gd name="connsiteY42" fmla="*/ 1163546 h 6858000"/>
              <a:gd name="connsiteX43" fmla="*/ 4395075 w 12192000"/>
              <a:gd name="connsiteY43" fmla="*/ 1082763 h 6858000"/>
              <a:gd name="connsiteX44" fmla="*/ 3939440 w 12192000"/>
              <a:gd name="connsiteY44" fmla="*/ 891265 h 6858000"/>
              <a:gd name="connsiteX45" fmla="*/ 3747894 w 12192000"/>
              <a:gd name="connsiteY45" fmla="*/ 801994 h 6858000"/>
              <a:gd name="connsiteX46" fmla="*/ 3569553 w 12192000"/>
              <a:gd name="connsiteY46" fmla="*/ 697970 h 6858000"/>
              <a:gd name="connsiteX47" fmla="*/ 3507813 w 12192000"/>
              <a:gd name="connsiteY47" fmla="*/ 680216 h 6858000"/>
              <a:gd name="connsiteX48" fmla="*/ 3490455 w 12192000"/>
              <a:gd name="connsiteY48" fmla="*/ 682587 h 6858000"/>
              <a:gd name="connsiteX49" fmla="*/ 3477246 w 12192000"/>
              <a:gd name="connsiteY49" fmla="*/ 691971 h 6858000"/>
              <a:gd name="connsiteX50" fmla="*/ 3484273 w 12192000"/>
              <a:gd name="connsiteY50" fmla="*/ 701857 h 6858000"/>
              <a:gd name="connsiteX51" fmla="*/ 3495638 w 12192000"/>
              <a:gd name="connsiteY51" fmla="*/ 705849 h 6858000"/>
              <a:gd name="connsiteX52" fmla="*/ 3548914 w 12192000"/>
              <a:gd name="connsiteY52" fmla="*/ 733487 h 6858000"/>
              <a:gd name="connsiteX53" fmla="*/ 3551504 w 12192000"/>
              <a:gd name="connsiteY53" fmla="*/ 753036 h 6858000"/>
              <a:gd name="connsiteX54" fmla="*/ 3562075 w 12192000"/>
              <a:gd name="connsiteY54" fmla="*/ 765715 h 6858000"/>
              <a:gd name="connsiteX55" fmla="*/ 3605942 w 12192000"/>
              <a:gd name="connsiteY55" fmla="*/ 772481 h 6858000"/>
              <a:gd name="connsiteX56" fmla="*/ 3499309 w 12192000"/>
              <a:gd name="connsiteY56" fmla="*/ 737079 h 6858000"/>
              <a:gd name="connsiteX57" fmla="*/ 3473788 w 12192000"/>
              <a:gd name="connsiteY57" fmla="*/ 711717 h 6858000"/>
              <a:gd name="connsiteX58" fmla="*/ 3437248 w 12192000"/>
              <a:gd name="connsiteY58" fmla="*/ 714263 h 6858000"/>
              <a:gd name="connsiteX59" fmla="*/ 3413254 w 12192000"/>
              <a:gd name="connsiteY59" fmla="*/ 712874 h 6858000"/>
              <a:gd name="connsiteX60" fmla="*/ 3362511 w 12192000"/>
              <a:gd name="connsiteY60" fmla="*/ 677414 h 6858000"/>
              <a:gd name="connsiteX61" fmla="*/ 3344467 w 12192000"/>
              <a:gd name="connsiteY61" fmla="*/ 679599 h 6858000"/>
              <a:gd name="connsiteX62" fmla="*/ 3347971 w 12192000"/>
              <a:gd name="connsiteY62" fmla="*/ 692328 h 6858000"/>
              <a:gd name="connsiteX63" fmla="*/ 3363008 w 12192000"/>
              <a:gd name="connsiteY63" fmla="*/ 711713 h 6858000"/>
              <a:gd name="connsiteX64" fmla="*/ 3362637 w 12192000"/>
              <a:gd name="connsiteY64" fmla="*/ 727058 h 6858000"/>
              <a:gd name="connsiteX65" fmla="*/ 3376167 w 12192000"/>
              <a:gd name="connsiteY65" fmla="*/ 759779 h 6858000"/>
              <a:gd name="connsiteX66" fmla="*/ 3406203 w 12192000"/>
              <a:gd name="connsiteY66" fmla="*/ 808483 h 6858000"/>
              <a:gd name="connsiteX67" fmla="*/ 3420116 w 12192000"/>
              <a:gd name="connsiteY67" fmla="*/ 820757 h 6858000"/>
              <a:gd name="connsiteX68" fmla="*/ 3429194 w 12192000"/>
              <a:gd name="connsiteY68" fmla="*/ 825831 h 6858000"/>
              <a:gd name="connsiteX69" fmla="*/ 3619149 w 12192000"/>
              <a:gd name="connsiteY69" fmla="*/ 1006561 h 6858000"/>
              <a:gd name="connsiteX70" fmla="*/ 3818654 w 12192000"/>
              <a:gd name="connsiteY70" fmla="*/ 1120369 h 6858000"/>
              <a:gd name="connsiteX71" fmla="*/ 3824021 w 12192000"/>
              <a:gd name="connsiteY71" fmla="*/ 1125355 h 6858000"/>
              <a:gd name="connsiteX72" fmla="*/ 3736668 w 12192000"/>
              <a:gd name="connsiteY72" fmla="*/ 1107215 h 6858000"/>
              <a:gd name="connsiteX73" fmla="*/ 3540174 w 12192000"/>
              <a:gd name="connsiteY73" fmla="*/ 1014247 h 6858000"/>
              <a:gd name="connsiteX74" fmla="*/ 3421640 w 12192000"/>
              <a:gd name="connsiteY74" fmla="*/ 955861 h 6858000"/>
              <a:gd name="connsiteX75" fmla="*/ 3404753 w 12192000"/>
              <a:gd name="connsiteY75" fmla="*/ 944484 h 6858000"/>
              <a:gd name="connsiteX76" fmla="*/ 3393138 w 12192000"/>
              <a:gd name="connsiteY76" fmla="*/ 941865 h 6858000"/>
              <a:gd name="connsiteX77" fmla="*/ 3385712 w 12192000"/>
              <a:gd name="connsiteY77" fmla="*/ 952159 h 6858000"/>
              <a:gd name="connsiteX78" fmla="*/ 3398641 w 12192000"/>
              <a:gd name="connsiteY78" fmla="*/ 986025 h 6858000"/>
              <a:gd name="connsiteX79" fmla="*/ 3489975 w 12192000"/>
              <a:gd name="connsiteY79" fmla="*/ 1045560 h 6858000"/>
              <a:gd name="connsiteX80" fmla="*/ 3617273 w 12192000"/>
              <a:gd name="connsiteY80" fmla="*/ 1114697 h 6858000"/>
              <a:gd name="connsiteX81" fmla="*/ 3623898 w 12192000"/>
              <a:gd name="connsiteY81" fmla="*/ 1123556 h 6858000"/>
              <a:gd name="connsiteX82" fmla="*/ 3552438 w 12192000"/>
              <a:gd name="connsiteY82" fmla="*/ 1090606 h 6858000"/>
              <a:gd name="connsiteX83" fmla="*/ 3482417 w 12192000"/>
              <a:gd name="connsiteY83" fmla="*/ 1059092 h 6858000"/>
              <a:gd name="connsiteX84" fmla="*/ 3463468 w 12192000"/>
              <a:gd name="connsiteY84" fmla="*/ 1057629 h 6858000"/>
              <a:gd name="connsiteX85" fmla="*/ 3459472 w 12192000"/>
              <a:gd name="connsiteY85" fmla="*/ 1074217 h 6858000"/>
              <a:gd name="connsiteX86" fmla="*/ 3494211 w 12192000"/>
              <a:gd name="connsiteY86" fmla="*/ 1112153 h 6858000"/>
              <a:gd name="connsiteX87" fmla="*/ 3663137 w 12192000"/>
              <a:gd name="connsiteY87" fmla="*/ 1205775 h 6858000"/>
              <a:gd name="connsiteX88" fmla="*/ 3748466 w 12192000"/>
              <a:gd name="connsiteY88" fmla="*/ 1260936 h 6858000"/>
              <a:gd name="connsiteX89" fmla="*/ 3753142 w 12192000"/>
              <a:gd name="connsiteY89" fmla="*/ 1276208 h 6858000"/>
              <a:gd name="connsiteX90" fmla="*/ 3791960 w 12192000"/>
              <a:gd name="connsiteY90" fmla="*/ 1298886 h 6858000"/>
              <a:gd name="connsiteX91" fmla="*/ 3816039 w 12192000"/>
              <a:gd name="connsiteY91" fmla="*/ 1301606 h 6858000"/>
              <a:gd name="connsiteX92" fmla="*/ 4094439 w 12192000"/>
              <a:gd name="connsiteY92" fmla="*/ 1448806 h 6858000"/>
              <a:gd name="connsiteX93" fmla="*/ 4222870 w 12192000"/>
              <a:gd name="connsiteY93" fmla="*/ 1493379 h 6858000"/>
              <a:gd name="connsiteX94" fmla="*/ 4223141 w 12192000"/>
              <a:gd name="connsiteY94" fmla="*/ 1497641 h 6858000"/>
              <a:gd name="connsiteX95" fmla="*/ 4222428 w 12192000"/>
              <a:gd name="connsiteY95" fmla="*/ 1502292 h 6858000"/>
              <a:gd name="connsiteX96" fmla="*/ 4039973 w 12192000"/>
              <a:gd name="connsiteY96" fmla="*/ 1434198 h 6858000"/>
              <a:gd name="connsiteX97" fmla="*/ 3564773 w 12192000"/>
              <a:gd name="connsiteY97" fmla="*/ 1226279 h 6858000"/>
              <a:gd name="connsiteX98" fmla="*/ 3420650 w 12192000"/>
              <a:gd name="connsiteY98" fmla="*/ 1141464 h 6858000"/>
              <a:gd name="connsiteX99" fmla="*/ 3320669 w 12192000"/>
              <a:gd name="connsiteY99" fmla="*/ 1088883 h 6858000"/>
              <a:gd name="connsiteX100" fmla="*/ 3270102 w 12192000"/>
              <a:gd name="connsiteY100" fmla="*/ 1082659 h 6858000"/>
              <a:gd name="connsiteX101" fmla="*/ 3251648 w 12192000"/>
              <a:gd name="connsiteY101" fmla="*/ 1094290 h 6858000"/>
              <a:gd name="connsiteX102" fmla="*/ 3263506 w 12192000"/>
              <a:gd name="connsiteY102" fmla="*/ 1106005 h 6858000"/>
              <a:gd name="connsiteX103" fmla="*/ 3268636 w 12192000"/>
              <a:gd name="connsiteY103" fmla="*/ 1107265 h 6858000"/>
              <a:gd name="connsiteX104" fmla="*/ 3325089 w 12192000"/>
              <a:gd name="connsiteY104" fmla="*/ 1137201 h 6858000"/>
              <a:gd name="connsiteX105" fmla="*/ 3326003 w 12192000"/>
              <a:gd name="connsiteY105" fmla="*/ 1151585 h 6858000"/>
              <a:gd name="connsiteX106" fmla="*/ 3336410 w 12192000"/>
              <a:gd name="connsiteY106" fmla="*/ 1166967 h 6858000"/>
              <a:gd name="connsiteX107" fmla="*/ 3375112 w 12192000"/>
              <a:gd name="connsiteY107" fmla="*/ 1171943 h 6858000"/>
              <a:gd name="connsiteX108" fmla="*/ 3326222 w 12192000"/>
              <a:gd name="connsiteY108" fmla="*/ 1170885 h 6858000"/>
              <a:gd name="connsiteX109" fmla="*/ 3254679 w 12192000"/>
              <a:gd name="connsiteY109" fmla="*/ 1120765 h 6858000"/>
              <a:gd name="connsiteX110" fmla="*/ 3242188 w 12192000"/>
              <a:gd name="connsiteY110" fmla="*/ 1109662 h 6858000"/>
              <a:gd name="connsiteX111" fmla="*/ 3211499 w 12192000"/>
              <a:gd name="connsiteY111" fmla="*/ 1114184 h 6858000"/>
              <a:gd name="connsiteX112" fmla="*/ 3185849 w 12192000"/>
              <a:gd name="connsiteY112" fmla="*/ 1113265 h 6858000"/>
              <a:gd name="connsiteX113" fmla="*/ 3135843 w 12192000"/>
              <a:gd name="connsiteY113" fmla="*/ 1078789 h 6858000"/>
              <a:gd name="connsiteX114" fmla="*/ 3119118 w 12192000"/>
              <a:gd name="connsiteY114" fmla="*/ 1080546 h 6858000"/>
              <a:gd name="connsiteX115" fmla="*/ 3120198 w 12192000"/>
              <a:gd name="connsiteY115" fmla="*/ 1092226 h 6858000"/>
              <a:gd name="connsiteX116" fmla="*/ 3131691 w 12192000"/>
              <a:gd name="connsiteY116" fmla="*/ 1108819 h 6858000"/>
              <a:gd name="connsiteX117" fmla="*/ 3129914 w 12192000"/>
              <a:gd name="connsiteY117" fmla="*/ 1139097 h 6858000"/>
              <a:gd name="connsiteX118" fmla="*/ 3133955 w 12192000"/>
              <a:gd name="connsiteY118" fmla="*/ 1154983 h 6858000"/>
              <a:gd name="connsiteX119" fmla="*/ 3178170 w 12192000"/>
              <a:gd name="connsiteY119" fmla="*/ 1214855 h 6858000"/>
              <a:gd name="connsiteX120" fmla="*/ 3185378 w 12192000"/>
              <a:gd name="connsiteY120" fmla="*/ 1222303 h 6858000"/>
              <a:gd name="connsiteX121" fmla="*/ 3206608 w 12192000"/>
              <a:gd name="connsiteY121" fmla="*/ 1233153 h 6858000"/>
              <a:gd name="connsiteX122" fmla="*/ 3379140 w 12192000"/>
              <a:gd name="connsiteY122" fmla="*/ 1399351 h 6858000"/>
              <a:gd name="connsiteX123" fmla="*/ 3603118 w 12192000"/>
              <a:gd name="connsiteY123" fmla="*/ 1527375 h 6858000"/>
              <a:gd name="connsiteX124" fmla="*/ 3524809 w 12192000"/>
              <a:gd name="connsiteY124" fmla="*/ 1513774 h 6858000"/>
              <a:gd name="connsiteX125" fmla="*/ 3327498 w 12192000"/>
              <a:gd name="connsiteY125" fmla="*/ 1423859 h 6858000"/>
              <a:gd name="connsiteX126" fmla="*/ 3192949 w 12192000"/>
              <a:gd name="connsiteY126" fmla="*/ 1357211 h 6858000"/>
              <a:gd name="connsiteX127" fmla="*/ 3180259 w 12192000"/>
              <a:gd name="connsiteY127" fmla="*/ 1348280 h 6858000"/>
              <a:gd name="connsiteX128" fmla="*/ 3166204 w 12192000"/>
              <a:gd name="connsiteY128" fmla="*/ 1344345 h 6858000"/>
              <a:gd name="connsiteX129" fmla="*/ 3159212 w 12192000"/>
              <a:gd name="connsiteY129" fmla="*/ 1356197 h 6858000"/>
              <a:gd name="connsiteX130" fmla="*/ 3181004 w 12192000"/>
              <a:gd name="connsiteY130" fmla="*/ 1397043 h 6858000"/>
              <a:gd name="connsiteX131" fmla="*/ 3273385 w 12192000"/>
              <a:gd name="connsiteY131" fmla="*/ 1451888 h 6858000"/>
              <a:gd name="connsiteX132" fmla="*/ 3401776 w 12192000"/>
              <a:gd name="connsiteY132" fmla="*/ 1527602 h 6858000"/>
              <a:gd name="connsiteX133" fmla="*/ 3318130 w 12192000"/>
              <a:gd name="connsiteY133" fmla="*/ 1488342 h 6858000"/>
              <a:gd name="connsiteX134" fmla="*/ 3253694 w 12192000"/>
              <a:gd name="connsiteY134" fmla="*/ 1459909 h 6858000"/>
              <a:gd name="connsiteX135" fmla="*/ 3236182 w 12192000"/>
              <a:gd name="connsiteY135" fmla="*/ 1459882 h 6858000"/>
              <a:gd name="connsiteX136" fmla="*/ 3233020 w 12192000"/>
              <a:gd name="connsiteY136" fmla="*/ 1473687 h 6858000"/>
              <a:gd name="connsiteX137" fmla="*/ 3272474 w 12192000"/>
              <a:gd name="connsiteY137" fmla="*/ 1516958 h 6858000"/>
              <a:gd name="connsiteX138" fmla="*/ 3341300 w 12192000"/>
              <a:gd name="connsiteY138" fmla="*/ 1556133 h 6858000"/>
              <a:gd name="connsiteX139" fmla="*/ 3267359 w 12192000"/>
              <a:gd name="connsiteY139" fmla="*/ 1553009 h 6858000"/>
              <a:gd name="connsiteX140" fmla="*/ 3329832 w 12192000"/>
              <a:gd name="connsiteY140" fmla="*/ 1587586 h 6858000"/>
              <a:gd name="connsiteX141" fmla="*/ 3421490 w 12192000"/>
              <a:gd name="connsiteY141" fmla="*/ 1599301 h 6858000"/>
              <a:gd name="connsiteX142" fmla="*/ 3459923 w 12192000"/>
              <a:gd name="connsiteY142" fmla="*/ 1621220 h 6858000"/>
              <a:gd name="connsiteX143" fmla="*/ 3497490 w 12192000"/>
              <a:gd name="connsiteY143" fmla="*/ 1645392 h 6858000"/>
              <a:gd name="connsiteX144" fmla="*/ 3507803 w 12192000"/>
              <a:gd name="connsiteY144" fmla="*/ 1669911 h 6858000"/>
              <a:gd name="connsiteX145" fmla="*/ 3543290 w 12192000"/>
              <a:gd name="connsiteY145" fmla="*/ 1703729 h 6858000"/>
              <a:gd name="connsiteX146" fmla="*/ 3546999 w 12192000"/>
              <a:gd name="connsiteY146" fmla="*/ 1703818 h 6858000"/>
              <a:gd name="connsiteX147" fmla="*/ 3572295 w 12192000"/>
              <a:gd name="connsiteY147" fmla="*/ 1720349 h 6858000"/>
              <a:gd name="connsiteX148" fmla="*/ 3596922 w 12192000"/>
              <a:gd name="connsiteY148" fmla="*/ 1736961 h 6858000"/>
              <a:gd name="connsiteX149" fmla="*/ 3602119 w 12192000"/>
              <a:gd name="connsiteY149" fmla="*/ 1739285 h 6858000"/>
              <a:gd name="connsiteX150" fmla="*/ 3734798 w 12192000"/>
              <a:gd name="connsiteY150" fmla="*/ 1845349 h 6858000"/>
              <a:gd name="connsiteX151" fmla="*/ 3743174 w 12192000"/>
              <a:gd name="connsiteY151" fmla="*/ 1849972 h 6858000"/>
              <a:gd name="connsiteX152" fmla="*/ 3478101 w 12192000"/>
              <a:gd name="connsiteY152" fmla="*/ 1864630 h 6858000"/>
              <a:gd name="connsiteX153" fmla="*/ 3135293 w 12192000"/>
              <a:gd name="connsiteY153" fmla="*/ 1816496 h 6858000"/>
              <a:gd name="connsiteX154" fmla="*/ 3158510 w 12192000"/>
              <a:gd name="connsiteY154" fmla="*/ 1863880 h 6858000"/>
              <a:gd name="connsiteX155" fmla="*/ 3148907 w 12192000"/>
              <a:gd name="connsiteY155" fmla="*/ 1908797 h 6858000"/>
              <a:gd name="connsiteX156" fmla="*/ 3150229 w 12192000"/>
              <a:gd name="connsiteY156" fmla="*/ 2003660 h 6858000"/>
              <a:gd name="connsiteX157" fmla="*/ 3154219 w 12192000"/>
              <a:gd name="connsiteY157" fmla="*/ 2018746 h 6858000"/>
              <a:gd name="connsiteX158" fmla="*/ 3079313 w 12192000"/>
              <a:gd name="connsiteY158" fmla="*/ 2037482 h 6858000"/>
              <a:gd name="connsiteX159" fmla="*/ 3545961 w 12192000"/>
              <a:gd name="connsiteY159" fmla="*/ 2248584 h 6858000"/>
              <a:gd name="connsiteX160" fmla="*/ 3242382 w 12192000"/>
              <a:gd name="connsiteY160" fmla="*/ 2234890 h 6858000"/>
              <a:gd name="connsiteX161" fmla="*/ 3206852 w 12192000"/>
              <a:gd name="connsiteY161" fmla="*/ 2322137 h 6858000"/>
              <a:gd name="connsiteX162" fmla="*/ 3352854 w 12192000"/>
              <a:gd name="connsiteY162" fmla="*/ 2378270 h 6858000"/>
              <a:gd name="connsiteX163" fmla="*/ 3414532 w 12192000"/>
              <a:gd name="connsiteY163" fmla="*/ 2516826 h 6858000"/>
              <a:gd name="connsiteX164" fmla="*/ 3397577 w 12192000"/>
              <a:gd name="connsiteY164" fmla="*/ 2652556 h 6858000"/>
              <a:gd name="connsiteX165" fmla="*/ 3339773 w 12192000"/>
              <a:gd name="connsiteY165" fmla="*/ 2701969 h 6858000"/>
              <a:gd name="connsiteX166" fmla="*/ 3257041 w 12192000"/>
              <a:gd name="connsiteY166" fmla="*/ 2788223 h 6858000"/>
              <a:gd name="connsiteX167" fmla="*/ 3205892 w 12192000"/>
              <a:gd name="connsiteY167" fmla="*/ 2841661 h 6858000"/>
              <a:gd name="connsiteX168" fmla="*/ 3016267 w 12192000"/>
              <a:gd name="connsiteY168" fmla="*/ 2846107 h 6858000"/>
              <a:gd name="connsiteX169" fmla="*/ 3275450 w 12192000"/>
              <a:gd name="connsiteY169" fmla="*/ 2934701 h 6858000"/>
              <a:gd name="connsiteX170" fmla="*/ 3071009 w 12192000"/>
              <a:gd name="connsiteY170" fmla="*/ 2944432 h 6858000"/>
              <a:gd name="connsiteX171" fmla="*/ 3005039 w 12192000"/>
              <a:gd name="connsiteY171" fmla="*/ 2960743 h 6858000"/>
              <a:gd name="connsiteX172" fmla="*/ 3045255 w 12192000"/>
              <a:gd name="connsiteY172" fmla="*/ 2994795 h 6858000"/>
              <a:gd name="connsiteX173" fmla="*/ 3198769 w 12192000"/>
              <a:gd name="connsiteY173" fmla="*/ 3041966 h 6858000"/>
              <a:gd name="connsiteX174" fmla="*/ 3518098 w 12192000"/>
              <a:gd name="connsiteY174" fmla="*/ 3181525 h 6858000"/>
              <a:gd name="connsiteX175" fmla="*/ 3214876 w 12192000"/>
              <a:gd name="connsiteY175" fmla="*/ 3136382 h 6858000"/>
              <a:gd name="connsiteX176" fmla="*/ 3540876 w 12192000"/>
              <a:gd name="connsiteY176" fmla="*/ 3280232 h 6858000"/>
              <a:gd name="connsiteX177" fmla="*/ 3614558 w 12192000"/>
              <a:gd name="connsiteY177" fmla="*/ 3332242 h 6858000"/>
              <a:gd name="connsiteX178" fmla="*/ 3765439 w 12192000"/>
              <a:gd name="connsiteY178" fmla="*/ 3465091 h 6858000"/>
              <a:gd name="connsiteX179" fmla="*/ 3759506 w 12192000"/>
              <a:gd name="connsiteY179" fmla="*/ 3482990 h 6858000"/>
              <a:gd name="connsiteX180" fmla="*/ 3594905 w 12192000"/>
              <a:gd name="connsiteY180" fmla="*/ 3478499 h 6858000"/>
              <a:gd name="connsiteX181" fmla="*/ 3814430 w 12192000"/>
              <a:gd name="connsiteY181" fmla="*/ 3578876 h 6858000"/>
              <a:gd name="connsiteX182" fmla="*/ 4039126 w 12192000"/>
              <a:gd name="connsiteY182" fmla="*/ 3649369 h 6858000"/>
              <a:gd name="connsiteX183" fmla="*/ 3883152 w 12192000"/>
              <a:gd name="connsiteY183" fmla="*/ 3653497 h 6858000"/>
              <a:gd name="connsiteX184" fmla="*/ 3666446 w 12192000"/>
              <a:gd name="connsiteY184" fmla="*/ 3623911 h 6858000"/>
              <a:gd name="connsiteX185" fmla="*/ 3593589 w 12192000"/>
              <a:gd name="connsiteY185" fmla="*/ 3653674 h 6858000"/>
              <a:gd name="connsiteX186" fmla="*/ 3801238 w 12192000"/>
              <a:gd name="connsiteY186" fmla="*/ 3720862 h 6858000"/>
              <a:gd name="connsiteX187" fmla="*/ 3919545 w 12192000"/>
              <a:gd name="connsiteY187" fmla="*/ 3749213 h 6858000"/>
              <a:gd name="connsiteX188" fmla="*/ 3968059 w 12192000"/>
              <a:gd name="connsiteY188" fmla="*/ 3776085 h 6858000"/>
              <a:gd name="connsiteX189" fmla="*/ 4107750 w 12192000"/>
              <a:gd name="connsiteY189" fmla="*/ 3875932 h 6858000"/>
              <a:gd name="connsiteX190" fmla="*/ 4504087 w 12192000"/>
              <a:gd name="connsiteY190" fmla="*/ 3955698 h 6858000"/>
              <a:gd name="connsiteX191" fmla="*/ 5880284 w 12192000"/>
              <a:gd name="connsiteY191" fmla="*/ 3998656 h 6858000"/>
              <a:gd name="connsiteX192" fmla="*/ 8461494 w 12192000"/>
              <a:gd name="connsiteY192" fmla="*/ 3007971 h 6858000"/>
              <a:gd name="connsiteX193" fmla="*/ 8587378 w 12192000"/>
              <a:gd name="connsiteY193" fmla="*/ 2896089 h 6858000"/>
              <a:gd name="connsiteX194" fmla="*/ 8693826 w 12192000"/>
              <a:gd name="connsiteY194" fmla="*/ 2796225 h 6858000"/>
              <a:gd name="connsiteX195" fmla="*/ 8633488 w 12192000"/>
              <a:gd name="connsiteY195" fmla="*/ 2774007 h 6858000"/>
              <a:gd name="connsiteX196" fmla="*/ 8707444 w 12192000"/>
              <a:gd name="connsiteY196" fmla="*/ 2682105 h 6858000"/>
              <a:gd name="connsiteX197" fmla="*/ 8942552 w 12192000"/>
              <a:gd name="connsiteY197" fmla="*/ 2397549 h 6858000"/>
              <a:gd name="connsiteX198" fmla="*/ 9049260 w 12192000"/>
              <a:gd name="connsiteY198" fmla="*/ 2328253 h 6858000"/>
              <a:gd name="connsiteX199" fmla="*/ 9174304 w 12192000"/>
              <a:gd name="connsiteY199" fmla="*/ 2171379 h 6858000"/>
              <a:gd name="connsiteX200" fmla="*/ 9182228 w 12192000"/>
              <a:gd name="connsiteY200" fmla="*/ 2067678 h 6858000"/>
              <a:gd name="connsiteX201" fmla="*/ 9182278 w 12192000"/>
              <a:gd name="connsiteY201" fmla="*/ 2047313 h 6858000"/>
              <a:gd name="connsiteX202" fmla="*/ 9184334 w 12192000"/>
              <a:gd name="connsiteY202" fmla="*/ 2047686 h 6858000"/>
              <a:gd name="connsiteX203" fmla="*/ 9185124 w 12192000"/>
              <a:gd name="connsiteY203" fmla="*/ 1997142 h 6858000"/>
              <a:gd name="connsiteX204" fmla="*/ 9181592 w 12192000"/>
              <a:gd name="connsiteY204" fmla="*/ 1987782 h 6858000"/>
              <a:gd name="connsiteX205" fmla="*/ 9181190 w 12192000"/>
              <a:gd name="connsiteY205" fmla="*/ 1974586 h 6858000"/>
              <a:gd name="connsiteX206" fmla="*/ 9180252 w 12192000"/>
              <a:gd name="connsiteY206" fmla="*/ 1963164 h 6858000"/>
              <a:gd name="connsiteX207" fmla="*/ 9178804 w 12192000"/>
              <a:gd name="connsiteY207" fmla="*/ 1965349 h 6858000"/>
              <a:gd name="connsiteX208" fmla="*/ 9177606 w 12192000"/>
              <a:gd name="connsiteY208" fmla="*/ 1977215 h 6858000"/>
              <a:gd name="connsiteX209" fmla="*/ 9169614 w 12192000"/>
              <a:gd name="connsiteY209" fmla="*/ 1956030 h 6858000"/>
              <a:gd name="connsiteX210" fmla="*/ 9046406 w 12192000"/>
              <a:gd name="connsiteY210" fmla="*/ 1838718 h 6858000"/>
              <a:gd name="connsiteX211" fmla="*/ 8960873 w 12192000"/>
              <a:gd name="connsiteY211" fmla="*/ 1764524 h 6858000"/>
              <a:gd name="connsiteX212" fmla="*/ 8946755 w 12192000"/>
              <a:gd name="connsiteY212" fmla="*/ 1690806 h 6858000"/>
              <a:gd name="connsiteX213" fmla="*/ 8786897 w 12192000"/>
              <a:gd name="connsiteY213" fmla="*/ 1665607 h 6858000"/>
              <a:gd name="connsiteX214" fmla="*/ 8924505 w 12192000"/>
              <a:gd name="connsiteY214" fmla="*/ 1489227 h 6858000"/>
              <a:gd name="connsiteX215" fmla="*/ 8937122 w 12192000"/>
              <a:gd name="connsiteY215" fmla="*/ 1454681 h 6858000"/>
              <a:gd name="connsiteX216" fmla="*/ 8841119 w 12192000"/>
              <a:gd name="connsiteY216" fmla="*/ 1348202 h 6858000"/>
              <a:gd name="connsiteX217" fmla="*/ 8825548 w 12192000"/>
              <a:gd name="connsiteY217" fmla="*/ 1331028 h 6858000"/>
              <a:gd name="connsiteX218" fmla="*/ 8790413 w 12192000"/>
              <a:gd name="connsiteY218" fmla="*/ 1297436 h 6858000"/>
              <a:gd name="connsiteX219" fmla="*/ 8695944 w 12192000"/>
              <a:gd name="connsiteY219" fmla="*/ 1299752 h 6858000"/>
              <a:gd name="connsiteX220" fmla="*/ 8743050 w 12192000"/>
              <a:gd name="connsiteY220" fmla="*/ 1267471 h 6858000"/>
              <a:gd name="connsiteX221" fmla="*/ 8831902 w 12192000"/>
              <a:gd name="connsiteY221" fmla="*/ 1166250 h 6858000"/>
              <a:gd name="connsiteX222" fmla="*/ 8763628 w 12192000"/>
              <a:gd name="connsiteY222" fmla="*/ 1088084 h 6858000"/>
              <a:gd name="connsiteX223" fmla="*/ 8744052 w 12192000"/>
              <a:gd name="connsiteY223" fmla="*/ 1076766 h 6858000"/>
              <a:gd name="connsiteX224" fmla="*/ 8767977 w 12192000"/>
              <a:gd name="connsiteY224" fmla="*/ 1055883 h 6858000"/>
              <a:gd name="connsiteX225" fmla="*/ 8815418 w 12192000"/>
              <a:gd name="connsiteY225" fmla="*/ 986519 h 6858000"/>
              <a:gd name="connsiteX226" fmla="*/ 8839356 w 12192000"/>
              <a:gd name="connsiteY226" fmla="*/ 939330 h 6858000"/>
              <a:gd name="connsiteX227" fmla="*/ 8869964 w 12192000"/>
              <a:gd name="connsiteY227" fmla="*/ 917639 h 6858000"/>
              <a:gd name="connsiteX228" fmla="*/ 8876013 w 12192000"/>
              <a:gd name="connsiteY228" fmla="*/ 901606 h 6858000"/>
              <a:gd name="connsiteX229" fmla="*/ 8855230 w 12192000"/>
              <a:gd name="connsiteY229" fmla="*/ 828963 h 6858000"/>
              <a:gd name="connsiteX230" fmla="*/ 8844988 w 12192000"/>
              <a:gd name="connsiteY230" fmla="*/ 810876 h 6858000"/>
              <a:gd name="connsiteX231" fmla="*/ 8768255 w 12192000"/>
              <a:gd name="connsiteY231" fmla="*/ 747963 h 6858000"/>
              <a:gd name="connsiteX232" fmla="*/ 8692953 w 12192000"/>
              <a:gd name="connsiteY232" fmla="*/ 638707 h 6858000"/>
              <a:gd name="connsiteX233" fmla="*/ 8674423 w 12192000"/>
              <a:gd name="connsiteY233" fmla="*/ 564449 h 6858000"/>
              <a:gd name="connsiteX234" fmla="*/ 8667642 w 12192000"/>
              <a:gd name="connsiteY234" fmla="*/ 547822 h 6858000"/>
              <a:gd name="connsiteX235" fmla="*/ 8661198 w 12192000"/>
              <a:gd name="connsiteY235" fmla="*/ 478275 h 6858000"/>
              <a:gd name="connsiteX236" fmla="*/ 8645813 w 12192000"/>
              <a:gd name="connsiteY236" fmla="*/ 464032 h 6858000"/>
              <a:gd name="connsiteX237" fmla="*/ 8512338 w 12192000"/>
              <a:gd name="connsiteY237" fmla="*/ 477784 h 6858000"/>
              <a:gd name="connsiteX238" fmla="*/ 8481050 w 12192000"/>
              <a:gd name="connsiteY238" fmla="*/ 430572 h 6858000"/>
              <a:gd name="connsiteX239" fmla="*/ 8498220 w 12192000"/>
              <a:gd name="connsiteY239" fmla="*/ 404064 h 6858000"/>
              <a:gd name="connsiteX240" fmla="*/ 8489536 w 12192000"/>
              <a:gd name="connsiteY240" fmla="*/ 389280 h 6858000"/>
              <a:gd name="connsiteX241" fmla="*/ 0 w 12192000"/>
              <a:gd name="connsiteY241" fmla="*/ 0 h 6858000"/>
              <a:gd name="connsiteX242" fmla="*/ 12192000 w 12192000"/>
              <a:gd name="connsiteY242" fmla="*/ 0 h 6858000"/>
              <a:gd name="connsiteX243" fmla="*/ 12192000 w 12192000"/>
              <a:gd name="connsiteY243" fmla="*/ 6858000 h 6858000"/>
              <a:gd name="connsiteX244" fmla="*/ 0 w 12192000"/>
              <a:gd name="connsiteY2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12192000" h="6858000">
                <a:moveTo>
                  <a:pt x="9149158" y="2038490"/>
                </a:moveTo>
                <a:cubicBezTo>
                  <a:pt x="9152630" y="2038396"/>
                  <a:pt x="9157442" y="2039945"/>
                  <a:pt x="9164184" y="2044026"/>
                </a:cubicBezTo>
                <a:lnTo>
                  <a:pt x="9172532" y="2045543"/>
                </a:lnTo>
                <a:lnTo>
                  <a:pt x="9171580" y="2056997"/>
                </a:lnTo>
                <a:cubicBezTo>
                  <a:pt x="9169082" y="2082897"/>
                  <a:pt x="9165822" y="2102884"/>
                  <a:pt x="9161257" y="2098605"/>
                </a:cubicBezTo>
                <a:cubicBezTo>
                  <a:pt x="9149066" y="2086928"/>
                  <a:pt x="9130962" y="2077578"/>
                  <a:pt x="9138232" y="2059518"/>
                </a:cubicBezTo>
                <a:cubicBezTo>
                  <a:pt x="9140394" y="2053821"/>
                  <a:pt x="9138743" y="2038771"/>
                  <a:pt x="9149158" y="2038490"/>
                </a:cubicBezTo>
                <a:close/>
                <a:moveTo>
                  <a:pt x="9177606" y="1977215"/>
                </a:moveTo>
                <a:lnTo>
                  <a:pt x="9181592" y="1987782"/>
                </a:lnTo>
                <a:lnTo>
                  <a:pt x="9181923" y="1998627"/>
                </a:lnTo>
                <a:cubicBezTo>
                  <a:pt x="9182120" y="2008276"/>
                  <a:pt x="9182258" y="2019324"/>
                  <a:pt x="9182316" y="2031066"/>
                </a:cubicBezTo>
                <a:lnTo>
                  <a:pt x="9182278" y="2047313"/>
                </a:lnTo>
                <a:lnTo>
                  <a:pt x="9172532" y="2045543"/>
                </a:lnTo>
                <a:lnTo>
                  <a:pt x="9173842" y="2029805"/>
                </a:lnTo>
                <a:cubicBezTo>
                  <a:pt x="9175210" y="2011268"/>
                  <a:pt x="9176320" y="1992822"/>
                  <a:pt x="9177334" y="1979903"/>
                </a:cubicBezTo>
                <a:close/>
                <a:moveTo>
                  <a:pt x="3696300" y="1578900"/>
                </a:moveTo>
                <a:cubicBezTo>
                  <a:pt x="3710474" y="1584699"/>
                  <a:pt x="3724648" y="1590499"/>
                  <a:pt x="3738823" y="1596298"/>
                </a:cubicBezTo>
                <a:cubicBezTo>
                  <a:pt x="3731018" y="1595365"/>
                  <a:pt x="3722545" y="1594511"/>
                  <a:pt x="3714409" y="1593618"/>
                </a:cubicBezTo>
                <a:cubicBezTo>
                  <a:pt x="3707437" y="1589899"/>
                  <a:pt x="3700149" y="1586487"/>
                  <a:pt x="3693161" y="1582501"/>
                </a:cubicBezTo>
                <a:cubicBezTo>
                  <a:pt x="3694096" y="1581313"/>
                  <a:pt x="3695364" y="1580088"/>
                  <a:pt x="3696300" y="1578900"/>
                </a:cubicBezTo>
                <a:close/>
                <a:moveTo>
                  <a:pt x="3918454" y="1175387"/>
                </a:moveTo>
                <a:cubicBezTo>
                  <a:pt x="4003499" y="1210184"/>
                  <a:pt x="4088562" y="1245245"/>
                  <a:pt x="4173607" y="1280040"/>
                </a:cubicBezTo>
                <a:cubicBezTo>
                  <a:pt x="4172338" y="1281268"/>
                  <a:pt x="4171404" y="1282454"/>
                  <a:pt x="4170135" y="1283683"/>
                </a:cubicBezTo>
                <a:cubicBezTo>
                  <a:pt x="4077511" y="1256783"/>
                  <a:pt x="3989628" y="1225016"/>
                  <a:pt x="3918454" y="1175387"/>
                </a:cubicBezTo>
                <a:close/>
                <a:moveTo>
                  <a:pt x="8109090" y="602108"/>
                </a:moveTo>
                <a:lnTo>
                  <a:pt x="8113034" y="602645"/>
                </a:lnTo>
                <a:cubicBezTo>
                  <a:pt x="8117145" y="603257"/>
                  <a:pt x="8117456" y="603522"/>
                  <a:pt x="8111220" y="603405"/>
                </a:cubicBezTo>
                <a:close/>
                <a:moveTo>
                  <a:pt x="8489536" y="389280"/>
                </a:moveTo>
                <a:cubicBezTo>
                  <a:pt x="8479909" y="386150"/>
                  <a:pt x="8475270" y="392618"/>
                  <a:pt x="8470194" y="397527"/>
                </a:cubicBezTo>
                <a:cubicBezTo>
                  <a:pt x="8442581" y="423957"/>
                  <a:pt x="8407160" y="444085"/>
                  <a:pt x="8373511" y="465608"/>
                </a:cubicBezTo>
                <a:cubicBezTo>
                  <a:pt x="8325315" y="496678"/>
                  <a:pt x="8274262" y="525140"/>
                  <a:pt x="8231753" y="560890"/>
                </a:cubicBezTo>
                <a:cubicBezTo>
                  <a:pt x="8220884" y="569991"/>
                  <a:pt x="8202133" y="566357"/>
                  <a:pt x="8199967" y="553465"/>
                </a:cubicBezTo>
                <a:cubicBezTo>
                  <a:pt x="8197799" y="540575"/>
                  <a:pt x="8188778" y="541668"/>
                  <a:pt x="8175616" y="546483"/>
                </a:cubicBezTo>
                <a:cubicBezTo>
                  <a:pt x="8159813" y="552155"/>
                  <a:pt x="8144012" y="557828"/>
                  <a:pt x="8128578" y="563992"/>
                </a:cubicBezTo>
                <a:cubicBezTo>
                  <a:pt x="8112493" y="570503"/>
                  <a:pt x="8105752" y="580983"/>
                  <a:pt x="8104845" y="593172"/>
                </a:cubicBezTo>
                <a:cubicBezTo>
                  <a:pt x="8104654" y="595478"/>
                  <a:pt x="8104732" y="598018"/>
                  <a:pt x="8105615" y="599991"/>
                </a:cubicBezTo>
                <a:lnTo>
                  <a:pt x="8109090" y="602108"/>
                </a:lnTo>
                <a:lnTo>
                  <a:pt x="8092049" y="599788"/>
                </a:lnTo>
                <a:cubicBezTo>
                  <a:pt x="8074125" y="597229"/>
                  <a:pt x="8051995" y="593399"/>
                  <a:pt x="8047646" y="588557"/>
                </a:cubicBezTo>
                <a:cubicBezTo>
                  <a:pt x="8047278" y="588065"/>
                  <a:pt x="7852240" y="650342"/>
                  <a:pt x="7793637" y="681868"/>
                </a:cubicBezTo>
                <a:cubicBezTo>
                  <a:pt x="7757179" y="701583"/>
                  <a:pt x="7034011" y="1031296"/>
                  <a:pt x="6007741" y="1095470"/>
                </a:cubicBezTo>
                <a:cubicBezTo>
                  <a:pt x="5971519" y="1097710"/>
                  <a:pt x="5937353" y="1100506"/>
                  <a:pt x="5902533" y="1103650"/>
                </a:cubicBezTo>
                <a:cubicBezTo>
                  <a:pt x="5594429" y="1129961"/>
                  <a:pt x="5292360" y="1161179"/>
                  <a:pt x="5164222" y="1163546"/>
                </a:cubicBezTo>
                <a:cubicBezTo>
                  <a:pt x="5063988" y="1165217"/>
                  <a:pt x="4549164" y="1138992"/>
                  <a:pt x="4395075" y="1082763"/>
                </a:cubicBezTo>
                <a:cubicBezTo>
                  <a:pt x="4237527" y="1025076"/>
                  <a:pt x="4088158" y="958345"/>
                  <a:pt x="3939440" y="891265"/>
                </a:cubicBezTo>
                <a:cubicBezTo>
                  <a:pt x="3874968" y="862299"/>
                  <a:pt x="3806689" y="837016"/>
                  <a:pt x="3747894" y="801994"/>
                </a:cubicBezTo>
                <a:cubicBezTo>
                  <a:pt x="3689082" y="766706"/>
                  <a:pt x="3632839" y="729495"/>
                  <a:pt x="3569553" y="697970"/>
                </a:cubicBezTo>
                <a:cubicBezTo>
                  <a:pt x="3551464" y="688887"/>
                  <a:pt x="3533327" y="679005"/>
                  <a:pt x="3507813" y="680216"/>
                </a:cubicBezTo>
                <a:cubicBezTo>
                  <a:pt x="3502099" y="680371"/>
                  <a:pt x="3496101" y="681365"/>
                  <a:pt x="3490455" y="682587"/>
                </a:cubicBezTo>
                <a:cubicBezTo>
                  <a:pt x="3484140" y="683888"/>
                  <a:pt x="3479298" y="687159"/>
                  <a:pt x="3477246" y="691971"/>
                </a:cubicBezTo>
                <a:cubicBezTo>
                  <a:pt x="3475230" y="697315"/>
                  <a:pt x="3479426" y="699760"/>
                  <a:pt x="3484273" y="701857"/>
                </a:cubicBezTo>
                <a:cubicBezTo>
                  <a:pt x="3487733" y="703316"/>
                  <a:pt x="3491260" y="705843"/>
                  <a:pt x="3495638" y="705849"/>
                </a:cubicBezTo>
                <a:cubicBezTo>
                  <a:pt x="3523576" y="705686"/>
                  <a:pt x="3534967" y="720681"/>
                  <a:pt x="3548914" y="733487"/>
                </a:cubicBezTo>
                <a:cubicBezTo>
                  <a:pt x="3554984" y="738925"/>
                  <a:pt x="3561304" y="742991"/>
                  <a:pt x="3551504" y="753036"/>
                </a:cubicBezTo>
                <a:cubicBezTo>
                  <a:pt x="3542974" y="761854"/>
                  <a:pt x="3552584" y="764716"/>
                  <a:pt x="3562075" y="765715"/>
                </a:cubicBezTo>
                <a:cubicBezTo>
                  <a:pt x="3575293" y="767067"/>
                  <a:pt x="3590630" y="764672"/>
                  <a:pt x="3605942" y="772481"/>
                </a:cubicBezTo>
                <a:cubicBezTo>
                  <a:pt x="3550860" y="779958"/>
                  <a:pt x="3525860" y="757484"/>
                  <a:pt x="3499309" y="737079"/>
                </a:cubicBezTo>
                <a:cubicBezTo>
                  <a:pt x="3489410" y="729689"/>
                  <a:pt x="3482419" y="720334"/>
                  <a:pt x="3473788" y="711717"/>
                </a:cubicBezTo>
                <a:cubicBezTo>
                  <a:pt x="3463019" y="701211"/>
                  <a:pt x="3451290" y="702093"/>
                  <a:pt x="3437248" y="714263"/>
                </a:cubicBezTo>
                <a:cubicBezTo>
                  <a:pt x="3424810" y="725164"/>
                  <a:pt x="3418411" y="725135"/>
                  <a:pt x="3413254" y="712874"/>
                </a:cubicBezTo>
                <a:cubicBezTo>
                  <a:pt x="3405299" y="693706"/>
                  <a:pt x="3389031" y="681450"/>
                  <a:pt x="3362511" y="677414"/>
                </a:cubicBezTo>
                <a:cubicBezTo>
                  <a:pt x="3356728" y="676504"/>
                  <a:pt x="3349492" y="673891"/>
                  <a:pt x="3344467" y="679599"/>
                </a:cubicBezTo>
                <a:cubicBezTo>
                  <a:pt x="3340061" y="684428"/>
                  <a:pt x="3344392" y="689004"/>
                  <a:pt x="3347971" y="692328"/>
                </a:cubicBezTo>
                <a:cubicBezTo>
                  <a:pt x="3354407" y="698260"/>
                  <a:pt x="3360162" y="704004"/>
                  <a:pt x="3363008" y="711713"/>
                </a:cubicBezTo>
                <a:cubicBezTo>
                  <a:pt x="3365019" y="716838"/>
                  <a:pt x="3367062" y="722495"/>
                  <a:pt x="3362637" y="727058"/>
                </a:cubicBezTo>
                <a:cubicBezTo>
                  <a:pt x="3344342" y="746453"/>
                  <a:pt x="3358884" y="752745"/>
                  <a:pt x="3376167" y="759779"/>
                </a:cubicBezTo>
                <a:cubicBezTo>
                  <a:pt x="3400002" y="769239"/>
                  <a:pt x="3410177" y="786259"/>
                  <a:pt x="3406203" y="808483"/>
                </a:cubicBezTo>
                <a:cubicBezTo>
                  <a:pt x="3404757" y="817516"/>
                  <a:pt x="3406433" y="822682"/>
                  <a:pt x="3420116" y="820757"/>
                </a:cubicBezTo>
                <a:cubicBezTo>
                  <a:pt x="3425463" y="820110"/>
                  <a:pt x="3426984" y="822878"/>
                  <a:pt x="3429194" y="825831"/>
                </a:cubicBezTo>
                <a:cubicBezTo>
                  <a:pt x="3476758" y="896035"/>
                  <a:pt x="3542778" y="954609"/>
                  <a:pt x="3619149" y="1006561"/>
                </a:cubicBezTo>
                <a:cubicBezTo>
                  <a:pt x="3681093" y="1048718"/>
                  <a:pt x="3748746" y="1085351"/>
                  <a:pt x="3818654" y="1120369"/>
                </a:cubicBezTo>
                <a:cubicBezTo>
                  <a:pt x="3820742" y="1121458"/>
                  <a:pt x="3822850" y="1122813"/>
                  <a:pt x="3824021" y="1125355"/>
                </a:cubicBezTo>
                <a:cubicBezTo>
                  <a:pt x="3791940" y="1123873"/>
                  <a:pt x="3763844" y="1116270"/>
                  <a:pt x="3736668" y="1107215"/>
                </a:cubicBezTo>
                <a:cubicBezTo>
                  <a:pt x="3664431" y="1083216"/>
                  <a:pt x="3602610" y="1048291"/>
                  <a:pt x="3540174" y="1014247"/>
                </a:cubicBezTo>
                <a:cubicBezTo>
                  <a:pt x="3502142" y="993353"/>
                  <a:pt x="3463159" y="973379"/>
                  <a:pt x="3421640" y="955861"/>
                </a:cubicBezTo>
                <a:cubicBezTo>
                  <a:pt x="3414719" y="952940"/>
                  <a:pt x="3409737" y="948712"/>
                  <a:pt x="3404753" y="944484"/>
                </a:cubicBezTo>
                <a:cubicBezTo>
                  <a:pt x="3401911" y="942144"/>
                  <a:pt x="3398417" y="940152"/>
                  <a:pt x="3393138" y="941865"/>
                </a:cubicBezTo>
                <a:cubicBezTo>
                  <a:pt x="3386540" y="944006"/>
                  <a:pt x="3386126" y="948083"/>
                  <a:pt x="3385712" y="952159"/>
                </a:cubicBezTo>
                <a:cubicBezTo>
                  <a:pt x="3384520" y="965187"/>
                  <a:pt x="3389594" y="976116"/>
                  <a:pt x="3398641" y="986025"/>
                </a:cubicBezTo>
                <a:cubicBezTo>
                  <a:pt x="3422140" y="1011364"/>
                  <a:pt x="3455589" y="1029056"/>
                  <a:pt x="3489975" y="1045560"/>
                </a:cubicBezTo>
                <a:cubicBezTo>
                  <a:pt x="3534421" y="1066751"/>
                  <a:pt x="3577600" y="1089169"/>
                  <a:pt x="3617273" y="1114697"/>
                </a:cubicBezTo>
                <a:cubicBezTo>
                  <a:pt x="3620082" y="1116503"/>
                  <a:pt x="3625178" y="1117229"/>
                  <a:pt x="3623898" y="1123556"/>
                </a:cubicBezTo>
                <a:cubicBezTo>
                  <a:pt x="3599276" y="1112313"/>
                  <a:pt x="3576007" y="1101173"/>
                  <a:pt x="3552438" y="1090606"/>
                </a:cubicBezTo>
                <a:cubicBezTo>
                  <a:pt x="3529203" y="1079998"/>
                  <a:pt x="3505634" y="1069432"/>
                  <a:pt x="3482417" y="1059092"/>
                </a:cubicBezTo>
                <a:cubicBezTo>
                  <a:pt x="3476868" y="1056543"/>
                  <a:pt x="3470899" y="1052702"/>
                  <a:pt x="3463468" y="1057629"/>
                </a:cubicBezTo>
                <a:cubicBezTo>
                  <a:pt x="3455703" y="1062595"/>
                  <a:pt x="3457128" y="1069134"/>
                  <a:pt x="3459472" y="1074217"/>
                </a:cubicBezTo>
                <a:cubicBezTo>
                  <a:pt x="3466821" y="1089165"/>
                  <a:pt x="3478729" y="1101681"/>
                  <a:pt x="3494211" y="1112153"/>
                </a:cubicBezTo>
                <a:cubicBezTo>
                  <a:pt x="3546907" y="1146573"/>
                  <a:pt x="3606933" y="1174465"/>
                  <a:pt x="3663137" y="1205775"/>
                </a:cubicBezTo>
                <a:cubicBezTo>
                  <a:pt x="3693512" y="1222766"/>
                  <a:pt x="3721631" y="1241370"/>
                  <a:pt x="3748466" y="1260936"/>
                </a:cubicBezTo>
                <a:cubicBezTo>
                  <a:pt x="3754470" y="1265310"/>
                  <a:pt x="3754440" y="1270144"/>
                  <a:pt x="3753142" y="1276208"/>
                </a:cubicBezTo>
                <a:cubicBezTo>
                  <a:pt x="3747968" y="1300726"/>
                  <a:pt x="3758834" y="1307462"/>
                  <a:pt x="3791960" y="1298886"/>
                </a:cubicBezTo>
                <a:cubicBezTo>
                  <a:pt x="3802234" y="1296299"/>
                  <a:pt x="3809336" y="1296782"/>
                  <a:pt x="3816039" y="1301606"/>
                </a:cubicBezTo>
                <a:cubicBezTo>
                  <a:pt x="3897299" y="1361555"/>
                  <a:pt x="3991895" y="1408883"/>
                  <a:pt x="4094439" y="1448806"/>
                </a:cubicBezTo>
                <a:cubicBezTo>
                  <a:pt x="4136210" y="1464953"/>
                  <a:pt x="4179249" y="1479874"/>
                  <a:pt x="4222870" y="1493379"/>
                </a:cubicBezTo>
                <a:cubicBezTo>
                  <a:pt x="4222955" y="1494711"/>
                  <a:pt x="4223057" y="1496309"/>
                  <a:pt x="4223141" y="1497641"/>
                </a:cubicBezTo>
                <a:cubicBezTo>
                  <a:pt x="4222925" y="1499546"/>
                  <a:pt x="4222659" y="1500653"/>
                  <a:pt x="4222428" y="1502292"/>
                </a:cubicBezTo>
                <a:cubicBezTo>
                  <a:pt x="4160784" y="1480767"/>
                  <a:pt x="4099761" y="1458363"/>
                  <a:pt x="4039973" y="1434198"/>
                </a:cubicBezTo>
                <a:cubicBezTo>
                  <a:pt x="3877889" y="1368737"/>
                  <a:pt x="3722432" y="1296301"/>
                  <a:pt x="3564773" y="1226279"/>
                </a:cubicBezTo>
                <a:cubicBezTo>
                  <a:pt x="3511752" y="1202636"/>
                  <a:pt x="3468897" y="1169442"/>
                  <a:pt x="3420650" y="1141464"/>
                </a:cubicBezTo>
                <a:cubicBezTo>
                  <a:pt x="3388486" y="1122812"/>
                  <a:pt x="3357590" y="1102932"/>
                  <a:pt x="3320669" y="1088883"/>
                </a:cubicBezTo>
                <a:cubicBezTo>
                  <a:pt x="3305491" y="1083205"/>
                  <a:pt x="3289697" y="1078406"/>
                  <a:pt x="3270102" y="1082659"/>
                </a:cubicBezTo>
                <a:cubicBezTo>
                  <a:pt x="3262467" y="1084389"/>
                  <a:pt x="3253881" y="1087040"/>
                  <a:pt x="3251648" y="1094290"/>
                </a:cubicBezTo>
                <a:cubicBezTo>
                  <a:pt x="3249750" y="1101498"/>
                  <a:pt x="3256970" y="1103846"/>
                  <a:pt x="3263506" y="1106005"/>
                </a:cubicBezTo>
                <a:cubicBezTo>
                  <a:pt x="3265227" y="1106604"/>
                  <a:pt x="3266966" y="1107467"/>
                  <a:pt x="3268636" y="1107265"/>
                </a:cubicBezTo>
                <a:cubicBezTo>
                  <a:pt x="3300482" y="1105018"/>
                  <a:pt x="3309121" y="1124372"/>
                  <a:pt x="3325089" y="1137201"/>
                </a:cubicBezTo>
                <a:cubicBezTo>
                  <a:pt x="3330055" y="1141164"/>
                  <a:pt x="3330677" y="1145651"/>
                  <a:pt x="3326003" y="1151585"/>
                </a:cubicBezTo>
                <a:cubicBezTo>
                  <a:pt x="3317592" y="1162266"/>
                  <a:pt x="3324211" y="1165760"/>
                  <a:pt x="3336410" y="1166967"/>
                </a:cubicBezTo>
                <a:cubicBezTo>
                  <a:pt x="3348608" y="1168175"/>
                  <a:pt x="3361690" y="1167395"/>
                  <a:pt x="3375112" y="1171943"/>
                </a:cubicBezTo>
                <a:cubicBezTo>
                  <a:pt x="3354718" y="1179513"/>
                  <a:pt x="3340011" y="1175927"/>
                  <a:pt x="3326222" y="1170885"/>
                </a:cubicBezTo>
                <a:cubicBezTo>
                  <a:pt x="3295216" y="1159877"/>
                  <a:pt x="3274464" y="1140648"/>
                  <a:pt x="3254679" y="1120765"/>
                </a:cubicBezTo>
                <a:cubicBezTo>
                  <a:pt x="3250733" y="1116948"/>
                  <a:pt x="3247420" y="1112518"/>
                  <a:pt x="3242188" y="1109662"/>
                </a:cubicBezTo>
                <a:cubicBezTo>
                  <a:pt x="3232391" y="1103869"/>
                  <a:pt x="3222316" y="1104284"/>
                  <a:pt x="3211499" y="1114184"/>
                </a:cubicBezTo>
                <a:cubicBezTo>
                  <a:pt x="3197173" y="1127194"/>
                  <a:pt x="3191777" y="1127042"/>
                  <a:pt x="3185849" y="1113265"/>
                </a:cubicBezTo>
                <a:cubicBezTo>
                  <a:pt x="3177929" y="1094629"/>
                  <a:pt x="3162028" y="1082865"/>
                  <a:pt x="3135843" y="1078789"/>
                </a:cubicBezTo>
                <a:cubicBezTo>
                  <a:pt x="3130396" y="1077837"/>
                  <a:pt x="3124578" y="1076395"/>
                  <a:pt x="3119118" y="1080546"/>
                </a:cubicBezTo>
                <a:cubicBezTo>
                  <a:pt x="3113359" y="1085269"/>
                  <a:pt x="3117622" y="1088780"/>
                  <a:pt x="3120198" y="1092226"/>
                </a:cubicBezTo>
                <a:cubicBezTo>
                  <a:pt x="3123912" y="1097682"/>
                  <a:pt x="3128295" y="1103057"/>
                  <a:pt x="3131691" y="1108819"/>
                </a:cubicBezTo>
                <a:cubicBezTo>
                  <a:pt x="3137665" y="1118027"/>
                  <a:pt x="3139328" y="1128295"/>
                  <a:pt x="3129914" y="1139097"/>
                </a:cubicBezTo>
                <a:cubicBezTo>
                  <a:pt x="3123003" y="1146915"/>
                  <a:pt x="3123960" y="1151361"/>
                  <a:pt x="3133955" y="1154983"/>
                </a:cubicBezTo>
                <a:cubicBezTo>
                  <a:pt x="3165979" y="1166136"/>
                  <a:pt x="3186931" y="1183194"/>
                  <a:pt x="3178170" y="1214855"/>
                </a:cubicBezTo>
                <a:cubicBezTo>
                  <a:pt x="3176770" y="1219320"/>
                  <a:pt x="3179046" y="1223338"/>
                  <a:pt x="3185378" y="1222303"/>
                </a:cubicBezTo>
                <a:cubicBezTo>
                  <a:pt x="3199361" y="1219805"/>
                  <a:pt x="3202140" y="1226447"/>
                  <a:pt x="3206608" y="1233153"/>
                </a:cubicBezTo>
                <a:cubicBezTo>
                  <a:pt x="3250090" y="1297409"/>
                  <a:pt x="3310389" y="1350771"/>
                  <a:pt x="3379140" y="1399351"/>
                </a:cubicBezTo>
                <a:cubicBezTo>
                  <a:pt x="3447189" y="1447479"/>
                  <a:pt x="3522881" y="1488775"/>
                  <a:pt x="3603118" y="1527375"/>
                </a:cubicBezTo>
                <a:cubicBezTo>
                  <a:pt x="3581296" y="1528405"/>
                  <a:pt x="3552602" y="1521951"/>
                  <a:pt x="3524809" y="1513774"/>
                </a:cubicBezTo>
                <a:cubicBezTo>
                  <a:pt x="3451354" y="1491802"/>
                  <a:pt x="3389901" y="1457369"/>
                  <a:pt x="3327498" y="1423859"/>
                </a:cubicBezTo>
                <a:cubicBezTo>
                  <a:pt x="3283917" y="1400416"/>
                  <a:pt x="3241288" y="1376052"/>
                  <a:pt x="3192949" y="1357211"/>
                </a:cubicBezTo>
                <a:cubicBezTo>
                  <a:pt x="3187434" y="1355196"/>
                  <a:pt x="3183538" y="1352177"/>
                  <a:pt x="3180259" y="1348280"/>
                </a:cubicBezTo>
                <a:cubicBezTo>
                  <a:pt x="3177348" y="1344874"/>
                  <a:pt x="3173119" y="1341896"/>
                  <a:pt x="3166204" y="1344345"/>
                </a:cubicBezTo>
                <a:cubicBezTo>
                  <a:pt x="3159306" y="1347059"/>
                  <a:pt x="3158942" y="1351935"/>
                  <a:pt x="3159212" y="1356197"/>
                </a:cubicBezTo>
                <a:cubicBezTo>
                  <a:pt x="3161232" y="1372059"/>
                  <a:pt x="3167827" y="1385754"/>
                  <a:pt x="3181004" y="1397043"/>
                </a:cubicBezTo>
                <a:cubicBezTo>
                  <a:pt x="3206688" y="1419701"/>
                  <a:pt x="3240037" y="1435794"/>
                  <a:pt x="3273385" y="1451888"/>
                </a:cubicBezTo>
                <a:cubicBezTo>
                  <a:pt x="3319573" y="1473941"/>
                  <a:pt x="3362569" y="1498797"/>
                  <a:pt x="3401776" y="1527602"/>
                </a:cubicBezTo>
                <a:cubicBezTo>
                  <a:pt x="3374012" y="1514591"/>
                  <a:pt x="3346230" y="1501313"/>
                  <a:pt x="3318130" y="1488342"/>
                </a:cubicBezTo>
                <a:cubicBezTo>
                  <a:pt x="3296969" y="1478558"/>
                  <a:pt x="3275173" y="1469387"/>
                  <a:pt x="3253694" y="1459909"/>
                </a:cubicBezTo>
                <a:cubicBezTo>
                  <a:pt x="3248495" y="1457587"/>
                  <a:pt x="3242945" y="1455038"/>
                  <a:pt x="3236182" y="1459882"/>
                </a:cubicBezTo>
                <a:cubicBezTo>
                  <a:pt x="3230053" y="1464115"/>
                  <a:pt x="3231378" y="1469055"/>
                  <a:pt x="3233020" y="1473687"/>
                </a:cubicBezTo>
                <a:cubicBezTo>
                  <a:pt x="3239235" y="1491993"/>
                  <a:pt x="3254236" y="1505477"/>
                  <a:pt x="3272474" y="1516958"/>
                </a:cubicBezTo>
                <a:cubicBezTo>
                  <a:pt x="3294559" y="1530657"/>
                  <a:pt x="3317595" y="1543436"/>
                  <a:pt x="3341300" y="1556133"/>
                </a:cubicBezTo>
                <a:cubicBezTo>
                  <a:pt x="3316637" y="1554825"/>
                  <a:pt x="3291973" y="1553517"/>
                  <a:pt x="3267359" y="1553009"/>
                </a:cubicBezTo>
                <a:cubicBezTo>
                  <a:pt x="3280352" y="1582573"/>
                  <a:pt x="3306470" y="1585584"/>
                  <a:pt x="3329832" y="1587586"/>
                </a:cubicBezTo>
                <a:cubicBezTo>
                  <a:pt x="3361297" y="1589949"/>
                  <a:pt x="3391527" y="1594072"/>
                  <a:pt x="3421490" y="1599301"/>
                </a:cubicBezTo>
                <a:cubicBezTo>
                  <a:pt x="3434412" y="1606594"/>
                  <a:pt x="3447319" y="1613621"/>
                  <a:pt x="3459923" y="1621220"/>
                </a:cubicBezTo>
                <a:cubicBezTo>
                  <a:pt x="3472880" y="1629046"/>
                  <a:pt x="3485168" y="1636952"/>
                  <a:pt x="3497490" y="1645392"/>
                </a:cubicBezTo>
                <a:cubicBezTo>
                  <a:pt x="3506301" y="1651572"/>
                  <a:pt x="3516714" y="1656484"/>
                  <a:pt x="3507803" y="1669911"/>
                </a:cubicBezTo>
                <a:cubicBezTo>
                  <a:pt x="3503816" y="1676032"/>
                  <a:pt x="3534148" y="1702959"/>
                  <a:pt x="3543290" y="1703729"/>
                </a:cubicBezTo>
                <a:cubicBezTo>
                  <a:pt x="3544644" y="1703834"/>
                  <a:pt x="3545996" y="1703940"/>
                  <a:pt x="3546999" y="1703818"/>
                </a:cubicBezTo>
                <a:cubicBezTo>
                  <a:pt x="3566312" y="1700405"/>
                  <a:pt x="3571232" y="1708935"/>
                  <a:pt x="3572295" y="1720349"/>
                </a:cubicBezTo>
                <a:cubicBezTo>
                  <a:pt x="3573341" y="1731497"/>
                  <a:pt x="3570880" y="1745753"/>
                  <a:pt x="3596922" y="1736961"/>
                </a:cubicBezTo>
                <a:cubicBezTo>
                  <a:pt x="3599895" y="1736064"/>
                  <a:pt x="3600664" y="1737582"/>
                  <a:pt x="3602119" y="1739285"/>
                </a:cubicBezTo>
                <a:cubicBezTo>
                  <a:pt x="3633888" y="1783486"/>
                  <a:pt x="3684678" y="1814377"/>
                  <a:pt x="3734798" y="1845349"/>
                </a:cubicBezTo>
                <a:cubicBezTo>
                  <a:pt x="3737590" y="1846890"/>
                  <a:pt x="3740383" y="1848430"/>
                  <a:pt x="3743174" y="1849972"/>
                </a:cubicBezTo>
                <a:cubicBezTo>
                  <a:pt x="3692460" y="1846720"/>
                  <a:pt x="3526297" y="1854765"/>
                  <a:pt x="3478101" y="1864630"/>
                </a:cubicBezTo>
                <a:cubicBezTo>
                  <a:pt x="3435216" y="1873314"/>
                  <a:pt x="3187933" y="1844748"/>
                  <a:pt x="3135293" y="1816496"/>
                </a:cubicBezTo>
                <a:cubicBezTo>
                  <a:pt x="3129987" y="1844249"/>
                  <a:pt x="3145700" y="1853084"/>
                  <a:pt x="3158510" y="1863880"/>
                </a:cubicBezTo>
                <a:cubicBezTo>
                  <a:pt x="3176652" y="1879130"/>
                  <a:pt x="3180104" y="1891061"/>
                  <a:pt x="3148907" y="1908797"/>
                </a:cubicBezTo>
                <a:cubicBezTo>
                  <a:pt x="3059526" y="1959351"/>
                  <a:pt x="3060614" y="1960561"/>
                  <a:pt x="3150229" y="2003660"/>
                </a:cubicBezTo>
                <a:cubicBezTo>
                  <a:pt x="3154391" y="2005572"/>
                  <a:pt x="3152878" y="2013539"/>
                  <a:pt x="3154219" y="2018746"/>
                </a:cubicBezTo>
                <a:cubicBezTo>
                  <a:pt x="3132340" y="2029448"/>
                  <a:pt x="3104621" y="2011868"/>
                  <a:pt x="3079313" y="2037482"/>
                </a:cubicBezTo>
                <a:cubicBezTo>
                  <a:pt x="3200844" y="2121812"/>
                  <a:pt x="3382216" y="2194063"/>
                  <a:pt x="3545961" y="2248584"/>
                </a:cubicBezTo>
                <a:cubicBezTo>
                  <a:pt x="3418859" y="2288406"/>
                  <a:pt x="3336249" y="2212515"/>
                  <a:pt x="3242382" y="2234890"/>
                </a:cubicBezTo>
                <a:cubicBezTo>
                  <a:pt x="3196963" y="2267233"/>
                  <a:pt x="3340047" y="2293389"/>
                  <a:pt x="3206852" y="2322137"/>
                </a:cubicBezTo>
                <a:cubicBezTo>
                  <a:pt x="3266485" y="2338535"/>
                  <a:pt x="3311047" y="2356223"/>
                  <a:pt x="3352854" y="2378270"/>
                </a:cubicBezTo>
                <a:cubicBezTo>
                  <a:pt x="3427094" y="2417864"/>
                  <a:pt x="3443161" y="2448130"/>
                  <a:pt x="3414532" y="2516826"/>
                </a:cubicBezTo>
                <a:cubicBezTo>
                  <a:pt x="3395525" y="2562076"/>
                  <a:pt x="3366606" y="2605038"/>
                  <a:pt x="3397577" y="2652556"/>
                </a:cubicBezTo>
                <a:cubicBezTo>
                  <a:pt x="3418842" y="2685144"/>
                  <a:pt x="3412947" y="2708944"/>
                  <a:pt x="3339773" y="2701969"/>
                </a:cubicBezTo>
                <a:cubicBezTo>
                  <a:pt x="3260852" y="2694617"/>
                  <a:pt x="3233446" y="2729610"/>
                  <a:pt x="3257041" y="2788223"/>
                </a:cubicBezTo>
                <a:cubicBezTo>
                  <a:pt x="3272229" y="2825841"/>
                  <a:pt x="3259642" y="2839714"/>
                  <a:pt x="3205892" y="2841661"/>
                </a:cubicBezTo>
                <a:cubicBezTo>
                  <a:pt x="3146428" y="2843763"/>
                  <a:pt x="3088665" y="2824990"/>
                  <a:pt x="3016267" y="2846107"/>
                </a:cubicBezTo>
                <a:cubicBezTo>
                  <a:pt x="3079284" y="2910414"/>
                  <a:pt x="3202965" y="2875032"/>
                  <a:pt x="3275450" y="2934701"/>
                </a:cubicBezTo>
                <a:cubicBezTo>
                  <a:pt x="3194271" y="2944802"/>
                  <a:pt x="3132104" y="2952064"/>
                  <a:pt x="3071009" y="2944432"/>
                </a:cubicBezTo>
                <a:cubicBezTo>
                  <a:pt x="3045559" y="2941340"/>
                  <a:pt x="3017770" y="2938533"/>
                  <a:pt x="3005039" y="2960743"/>
                </a:cubicBezTo>
                <a:cubicBezTo>
                  <a:pt x="2989910" y="2987540"/>
                  <a:pt x="3024584" y="2992735"/>
                  <a:pt x="3045255" y="2994795"/>
                </a:cubicBezTo>
                <a:cubicBezTo>
                  <a:pt x="3103524" y="3000354"/>
                  <a:pt x="3149512" y="3024578"/>
                  <a:pt x="3198769" y="3041966"/>
                </a:cubicBezTo>
                <a:cubicBezTo>
                  <a:pt x="3306591" y="3080177"/>
                  <a:pt x="3424230" y="3108608"/>
                  <a:pt x="3518098" y="3181525"/>
                </a:cubicBezTo>
                <a:cubicBezTo>
                  <a:pt x="3405474" y="3173693"/>
                  <a:pt x="3319103" y="3133957"/>
                  <a:pt x="3214876" y="3136382"/>
                </a:cubicBezTo>
                <a:cubicBezTo>
                  <a:pt x="3309623" y="3201944"/>
                  <a:pt x="3428070" y="3237794"/>
                  <a:pt x="3540876" y="3280232"/>
                </a:cubicBezTo>
                <a:cubicBezTo>
                  <a:pt x="3572951" y="3292185"/>
                  <a:pt x="3605372" y="3298995"/>
                  <a:pt x="3614558" y="3332242"/>
                </a:cubicBezTo>
                <a:cubicBezTo>
                  <a:pt x="3632460" y="3396643"/>
                  <a:pt x="3676382" y="3446619"/>
                  <a:pt x="3765439" y="3465091"/>
                </a:cubicBezTo>
                <a:cubicBezTo>
                  <a:pt x="3766125" y="3465276"/>
                  <a:pt x="3762072" y="3475699"/>
                  <a:pt x="3759506" y="3482990"/>
                </a:cubicBezTo>
                <a:cubicBezTo>
                  <a:pt x="3706514" y="3491555"/>
                  <a:pt x="3662256" y="3457457"/>
                  <a:pt x="3594905" y="3478499"/>
                </a:cubicBezTo>
                <a:cubicBezTo>
                  <a:pt x="3663098" y="3523656"/>
                  <a:pt x="3720597" y="3564741"/>
                  <a:pt x="3814430" y="3578876"/>
                </a:cubicBezTo>
                <a:cubicBezTo>
                  <a:pt x="3889563" y="3590177"/>
                  <a:pt x="3981512" y="3590582"/>
                  <a:pt x="4039126" y="3649369"/>
                </a:cubicBezTo>
                <a:cubicBezTo>
                  <a:pt x="3977790" y="3669682"/>
                  <a:pt x="3930328" y="3659325"/>
                  <a:pt x="3883152" y="3653497"/>
                </a:cubicBezTo>
                <a:cubicBezTo>
                  <a:pt x="3810528" y="3644576"/>
                  <a:pt x="3739087" y="3633097"/>
                  <a:pt x="3666446" y="3623911"/>
                </a:cubicBezTo>
                <a:cubicBezTo>
                  <a:pt x="3638957" y="3620530"/>
                  <a:pt x="3608896" y="3619071"/>
                  <a:pt x="3593589" y="3653674"/>
                </a:cubicBezTo>
                <a:cubicBezTo>
                  <a:pt x="3684581" y="3649631"/>
                  <a:pt x="3741824" y="3686720"/>
                  <a:pt x="3801238" y="3720862"/>
                </a:cubicBezTo>
                <a:cubicBezTo>
                  <a:pt x="3834791" y="3740152"/>
                  <a:pt x="3862819" y="3767894"/>
                  <a:pt x="3919545" y="3749213"/>
                </a:cubicBezTo>
                <a:cubicBezTo>
                  <a:pt x="3949563" y="3739403"/>
                  <a:pt x="3970044" y="3754371"/>
                  <a:pt x="3968059" y="3776085"/>
                </a:cubicBezTo>
                <a:cubicBezTo>
                  <a:pt x="3961477" y="3852579"/>
                  <a:pt x="4033657" y="3870411"/>
                  <a:pt x="4107750" y="3875932"/>
                </a:cubicBezTo>
                <a:cubicBezTo>
                  <a:pt x="4247829" y="3886613"/>
                  <a:pt x="4367192" y="3936847"/>
                  <a:pt x="4504087" y="3955698"/>
                </a:cubicBezTo>
                <a:cubicBezTo>
                  <a:pt x="4637239" y="3973931"/>
                  <a:pt x="5630348" y="4013091"/>
                  <a:pt x="5880284" y="3998656"/>
                </a:cubicBezTo>
                <a:cubicBezTo>
                  <a:pt x="7409751" y="3910310"/>
                  <a:pt x="8457142" y="3018967"/>
                  <a:pt x="8461494" y="3007971"/>
                </a:cubicBezTo>
                <a:cubicBezTo>
                  <a:pt x="8481448" y="2956432"/>
                  <a:pt x="8537247" y="2928466"/>
                  <a:pt x="8587378" y="2896089"/>
                </a:cubicBezTo>
                <a:cubicBezTo>
                  <a:pt x="8631032" y="2867717"/>
                  <a:pt x="8677604" y="2837649"/>
                  <a:pt x="8693826" y="2796225"/>
                </a:cubicBezTo>
                <a:cubicBezTo>
                  <a:pt x="8715249" y="2741288"/>
                  <a:pt x="8647790" y="2792407"/>
                  <a:pt x="8633488" y="2774007"/>
                </a:cubicBezTo>
                <a:cubicBezTo>
                  <a:pt x="8658507" y="2743865"/>
                  <a:pt x="8698366" y="2714075"/>
                  <a:pt x="8707444" y="2682105"/>
                </a:cubicBezTo>
                <a:cubicBezTo>
                  <a:pt x="8739824" y="2566518"/>
                  <a:pt x="8819561" y="2475526"/>
                  <a:pt x="8942552" y="2397549"/>
                </a:cubicBezTo>
                <a:cubicBezTo>
                  <a:pt x="8977822" y="2375023"/>
                  <a:pt x="8999812" y="2339612"/>
                  <a:pt x="9049260" y="2328253"/>
                </a:cubicBezTo>
                <a:cubicBezTo>
                  <a:pt x="9159134" y="2303404"/>
                  <a:pt x="9118356" y="2218151"/>
                  <a:pt x="9174304" y="2171379"/>
                </a:cubicBezTo>
                <a:cubicBezTo>
                  <a:pt x="9179581" y="2166982"/>
                  <a:pt x="9181728" y="2117398"/>
                  <a:pt x="9182228" y="2067678"/>
                </a:cubicBezTo>
                <a:lnTo>
                  <a:pt x="9182278" y="2047313"/>
                </a:lnTo>
                <a:lnTo>
                  <a:pt x="9184334" y="2047686"/>
                </a:lnTo>
                <a:cubicBezTo>
                  <a:pt x="9192950" y="2042242"/>
                  <a:pt x="9192359" y="2022485"/>
                  <a:pt x="9185124" y="1997142"/>
                </a:cubicBezTo>
                <a:lnTo>
                  <a:pt x="9181592" y="1987782"/>
                </a:lnTo>
                <a:lnTo>
                  <a:pt x="9181190" y="1974586"/>
                </a:lnTo>
                <a:cubicBezTo>
                  <a:pt x="9180902" y="1968441"/>
                  <a:pt x="9180584" y="1964399"/>
                  <a:pt x="9180252" y="1963164"/>
                </a:cubicBezTo>
                <a:cubicBezTo>
                  <a:pt x="9179760" y="1961378"/>
                  <a:pt x="9179284" y="1962333"/>
                  <a:pt x="9178804" y="1965349"/>
                </a:cubicBezTo>
                <a:lnTo>
                  <a:pt x="9177606" y="1977215"/>
                </a:lnTo>
                <a:lnTo>
                  <a:pt x="9169614" y="1956030"/>
                </a:lnTo>
                <a:cubicBezTo>
                  <a:pt x="9143144" y="1898537"/>
                  <a:pt x="9095234" y="1836160"/>
                  <a:pt x="9046406" y="1838718"/>
                </a:cubicBezTo>
                <a:cubicBezTo>
                  <a:pt x="9077129" y="1760642"/>
                  <a:pt x="9077129" y="1760642"/>
                  <a:pt x="8960873" y="1764524"/>
                </a:cubicBezTo>
                <a:cubicBezTo>
                  <a:pt x="9002330" y="1712259"/>
                  <a:pt x="9001568" y="1700272"/>
                  <a:pt x="8946755" y="1690806"/>
                </a:cubicBezTo>
                <a:cubicBezTo>
                  <a:pt x="8893980" y="1681628"/>
                  <a:pt x="8836186" y="1683529"/>
                  <a:pt x="8786897" y="1665607"/>
                </a:cubicBezTo>
                <a:cubicBezTo>
                  <a:pt x="8827191" y="1600331"/>
                  <a:pt x="8835148" y="1529576"/>
                  <a:pt x="8924505" y="1489227"/>
                </a:cubicBezTo>
                <a:cubicBezTo>
                  <a:pt x="8938584" y="1482958"/>
                  <a:pt x="8947122" y="1463671"/>
                  <a:pt x="8937122" y="1454681"/>
                </a:cubicBezTo>
                <a:cubicBezTo>
                  <a:pt x="8901654" y="1421129"/>
                  <a:pt x="8944526" y="1343460"/>
                  <a:pt x="8841119" y="1348202"/>
                </a:cubicBezTo>
                <a:cubicBezTo>
                  <a:pt x="8828354" y="1348673"/>
                  <a:pt x="8816185" y="1342631"/>
                  <a:pt x="8825548" y="1331028"/>
                </a:cubicBezTo>
                <a:cubicBezTo>
                  <a:pt x="8857711" y="1291432"/>
                  <a:pt x="8816096" y="1298887"/>
                  <a:pt x="8790413" y="1297436"/>
                </a:cubicBezTo>
                <a:cubicBezTo>
                  <a:pt x="8759333" y="1295832"/>
                  <a:pt x="8725565" y="1315490"/>
                  <a:pt x="8695944" y="1299752"/>
                </a:cubicBezTo>
                <a:cubicBezTo>
                  <a:pt x="8701338" y="1278697"/>
                  <a:pt x="8726082" y="1275968"/>
                  <a:pt x="8743050" y="1267471"/>
                </a:cubicBezTo>
                <a:cubicBezTo>
                  <a:pt x="8792636" y="1242406"/>
                  <a:pt x="8832648" y="1215014"/>
                  <a:pt x="8831902" y="1166250"/>
                </a:cubicBezTo>
                <a:cubicBezTo>
                  <a:pt x="8831416" y="1126849"/>
                  <a:pt x="8834560" y="1091573"/>
                  <a:pt x="8763628" y="1088084"/>
                </a:cubicBezTo>
                <a:cubicBezTo>
                  <a:pt x="8752484" y="1087556"/>
                  <a:pt x="8746480" y="1083182"/>
                  <a:pt x="8744052" y="1076766"/>
                </a:cubicBezTo>
                <a:cubicBezTo>
                  <a:pt x="8751664" y="1069402"/>
                  <a:pt x="8758926" y="1061811"/>
                  <a:pt x="8767977" y="1055883"/>
                </a:cubicBezTo>
                <a:cubicBezTo>
                  <a:pt x="8798386" y="1036363"/>
                  <a:pt x="8807604" y="1011893"/>
                  <a:pt x="8815418" y="986519"/>
                </a:cubicBezTo>
                <a:cubicBezTo>
                  <a:pt x="8820450" y="970342"/>
                  <a:pt x="8826500" y="954308"/>
                  <a:pt x="8839356" y="939330"/>
                </a:cubicBezTo>
                <a:cubicBezTo>
                  <a:pt x="8847184" y="930060"/>
                  <a:pt x="8857152" y="922680"/>
                  <a:pt x="8869964" y="917639"/>
                </a:cubicBezTo>
                <a:cubicBezTo>
                  <a:pt x="8881119" y="913066"/>
                  <a:pt x="8884190" y="908399"/>
                  <a:pt x="8876013" y="901606"/>
                </a:cubicBezTo>
                <a:cubicBezTo>
                  <a:pt x="8852888" y="882126"/>
                  <a:pt x="8842659" y="858937"/>
                  <a:pt x="8855230" y="828963"/>
                </a:cubicBezTo>
                <a:cubicBezTo>
                  <a:pt x="8859032" y="819911"/>
                  <a:pt x="8855550" y="812818"/>
                  <a:pt x="8844988" y="810876"/>
                </a:cubicBezTo>
                <a:cubicBezTo>
                  <a:pt x="8801020" y="802512"/>
                  <a:pt x="8788328" y="772374"/>
                  <a:pt x="8768255" y="747963"/>
                </a:cubicBezTo>
                <a:cubicBezTo>
                  <a:pt x="8739786" y="713294"/>
                  <a:pt x="8713605" y="677543"/>
                  <a:pt x="8692953" y="638707"/>
                </a:cubicBezTo>
                <a:cubicBezTo>
                  <a:pt x="8680700" y="615495"/>
                  <a:pt x="8668800" y="592509"/>
                  <a:pt x="8674423" y="564449"/>
                </a:cubicBezTo>
                <a:cubicBezTo>
                  <a:pt x="8675670" y="557588"/>
                  <a:pt x="8672308" y="552358"/>
                  <a:pt x="8667642" y="547822"/>
                </a:cubicBezTo>
                <a:cubicBezTo>
                  <a:pt x="8647856" y="527939"/>
                  <a:pt x="8648704" y="504214"/>
                  <a:pt x="8661198" y="478275"/>
                </a:cubicBezTo>
                <a:cubicBezTo>
                  <a:pt x="8668953" y="462573"/>
                  <a:pt x="8667832" y="460828"/>
                  <a:pt x="8645813" y="464032"/>
                </a:cubicBezTo>
                <a:cubicBezTo>
                  <a:pt x="8601088" y="470255"/>
                  <a:pt x="8556732" y="476969"/>
                  <a:pt x="8512338" y="477784"/>
                </a:cubicBezTo>
                <a:cubicBezTo>
                  <a:pt x="8462562" y="478712"/>
                  <a:pt x="8445778" y="468934"/>
                  <a:pt x="8481050" y="430572"/>
                </a:cubicBezTo>
                <a:cubicBezTo>
                  <a:pt x="8488612" y="422408"/>
                  <a:pt x="8495122" y="413567"/>
                  <a:pt x="8498220" y="404064"/>
                </a:cubicBezTo>
                <a:cubicBezTo>
                  <a:pt x="8500436" y="396549"/>
                  <a:pt x="8497776" y="391771"/>
                  <a:pt x="8489536" y="38928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52DB53-098A-4B48-90F1-56F764BB3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063296"/>
            <a:ext cx="9144000" cy="11526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/>
              <a:t>Water Pollution -&gt; chemicals</a:t>
            </a:r>
          </a:p>
        </p:txBody>
      </p:sp>
      <p:pic>
        <p:nvPicPr>
          <p:cNvPr id="3074" name="Picture 2" descr="There is No Safe Level of Lead Exposure for Kids | Michigan Health Blog">
            <a:extLst>
              <a:ext uri="{FF2B5EF4-FFF2-40B4-BE49-F238E27FC236}">
                <a16:creationId xmlns:a16="http://schemas.microsoft.com/office/drawing/2014/main" id="{DE3095EA-2843-4313-A710-28DD147FB90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48596" y="1551473"/>
            <a:ext cx="3217333" cy="180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985672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1F3136"/>
      </a:dk2>
      <a:lt2>
        <a:srgbClr val="E5E2E8"/>
      </a:lt2>
      <a:accent1>
        <a:srgbClr val="90A97B"/>
      </a:accent1>
      <a:accent2>
        <a:srgbClr val="74AE71"/>
      </a:accent2>
      <a:accent3>
        <a:srgbClr val="7CA98C"/>
      </a:accent3>
      <a:accent4>
        <a:srgbClr val="6FAB9E"/>
      </a:accent4>
      <a:accent5>
        <a:srgbClr val="73A8B5"/>
      </a:accent5>
      <a:accent6>
        <a:srgbClr val="7B94BE"/>
      </a:accent6>
      <a:hlink>
        <a:srgbClr val="8E69AE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261</Words>
  <Application>Microsoft Office PowerPoint</Application>
  <PresentationFormat>Widescreen</PresentationFormat>
  <Paragraphs>55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BlinkMacSystemFont</vt:lpstr>
      <vt:lpstr>Calibri</vt:lpstr>
      <vt:lpstr>Century Gothic</vt:lpstr>
      <vt:lpstr>Elephant</vt:lpstr>
      <vt:lpstr>Lato Extended</vt:lpstr>
      <vt:lpstr>Times New Roman</vt:lpstr>
      <vt:lpstr>UCSMercury</vt:lpstr>
      <vt:lpstr>Wingdings</vt:lpstr>
      <vt:lpstr>BrushVTI</vt:lpstr>
      <vt:lpstr>PowerPoint Presentation</vt:lpstr>
      <vt:lpstr>Water Scarcity</vt:lpstr>
      <vt:lpstr>What is water scarcity</vt:lpstr>
      <vt:lpstr>Water scarce countries</vt:lpstr>
      <vt:lpstr>Navajo Nation and Baltimore Water Crisis </vt:lpstr>
      <vt:lpstr>The causes of water scarcity</vt:lpstr>
      <vt:lpstr>Climate Change</vt:lpstr>
      <vt:lpstr>Population Growth</vt:lpstr>
      <vt:lpstr>Water Pollution -&gt; chemicals</vt:lpstr>
      <vt:lpstr>Lead infested water crisis</vt:lpstr>
      <vt:lpstr>Consequences of drinking lead infested water</vt:lpstr>
      <vt:lpstr>How lead affects the human health in general</vt:lpstr>
      <vt:lpstr>What can we do?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Staphana Edouard</dc:creator>
  <cp:lastModifiedBy>Vannia Ruiz</cp:lastModifiedBy>
  <cp:revision>1</cp:revision>
  <dcterms:created xsi:type="dcterms:W3CDTF">2020-12-08T13:53:38Z</dcterms:created>
  <dcterms:modified xsi:type="dcterms:W3CDTF">2020-12-09T20:06:32Z</dcterms:modified>
</cp:coreProperties>
</file>