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71" r:id="rId5"/>
    <p:sldId id="27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533BD-EA65-4BAC-A31A-9A00E5057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Fighting Global Issues from Home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40989-21AE-4DBD-A5BF-B0E5DD5C32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VGD Capstone Project</a:t>
            </a:r>
          </a:p>
          <a:p>
            <a:r>
              <a:rPr lang="en-US" dirty="0"/>
              <a:t>Carla Reyes</a:t>
            </a:r>
          </a:p>
        </p:txBody>
      </p:sp>
    </p:spTree>
    <p:extLst>
      <p:ext uri="{BB962C8B-B14F-4D97-AF65-F5344CB8AC3E}">
        <p14:creationId xmlns:p14="http://schemas.microsoft.com/office/powerpoint/2010/main" val="1397086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391F-F64C-4AD7-A7F4-286D3C0A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Apopka Service Learning Trip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4ECF6-E8F4-4238-8E89-16929606D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3975651" y="2946048"/>
            <a:ext cx="3759111" cy="26749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9FFA0A-82A8-4AF8-8E55-58966BE8E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33374" y="2978676"/>
            <a:ext cx="2674906" cy="2609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07F06-A819-4799-A86A-91C50924B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761" y="2946048"/>
            <a:ext cx="3662105" cy="26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9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9CDB-20E9-4557-8E9F-054791E6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D.A.C.A. and Dreamers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AA0BDE-9817-4EC5-A8FA-1E8536452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87" b="18714"/>
          <a:stretch/>
        </p:blipFill>
        <p:spPr>
          <a:xfrm>
            <a:off x="2561542" y="2566136"/>
            <a:ext cx="7068915" cy="3429001"/>
          </a:xfrm>
        </p:spPr>
      </p:pic>
    </p:spTree>
    <p:extLst>
      <p:ext uri="{BB962C8B-B14F-4D97-AF65-F5344CB8AC3E}">
        <p14:creationId xmlns:p14="http://schemas.microsoft.com/office/powerpoint/2010/main" val="240777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99DC-8B77-4D00-ACF9-19B2D37B8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Step: Greece!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DC707-07C2-49CA-B852-018632E64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Service Learning in Greece (SLS 2940)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EA374-E3CF-4AE7-9300-81F4714C4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886" y="3150705"/>
            <a:ext cx="4426226" cy="25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7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01B6-6779-4694-93F3-49D3D09E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Solutions to Local Issues: Florida to Greece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D43A4A-9C90-43F3-80F8-CE509F4F5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628900"/>
            <a:ext cx="4543198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61864B-1521-4FD4-9693-37F456166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72" y="2628900"/>
            <a:ext cx="4543198" cy="25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34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4557-3D97-49C5-BBC7-6B9304AA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37641" cy="4676546"/>
          </a:xfrm>
        </p:spPr>
        <p:txBody>
          <a:bodyPr>
            <a:normAutofit/>
          </a:bodyPr>
          <a:lstStyle/>
          <a:p>
            <a:r>
              <a:rPr lang="en-US" dirty="0"/>
              <a:t>Thank You for Listening! </a:t>
            </a:r>
            <a:br>
              <a:rPr lang="en-US" dirty="0"/>
            </a:br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333972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3206-7CB6-4AC2-8B18-9E25AF97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7995A-765E-456C-B832-6DD652294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en-US" dirty="0"/>
              <a:t>“Gender.” Gender | Educate a Child, educateachild.org/explore/barriers-to-education/gender. Accessed April 08, 2019</a:t>
            </a:r>
          </a:p>
          <a:p>
            <a:pPr fontAlgn="base"/>
            <a:r>
              <a:rPr lang="en-US" dirty="0"/>
              <a:t>“Gender Equality in Education.” UNESCO UIS, 15 Mar. 2019, uis.unesco.org/</a:t>
            </a:r>
            <a:r>
              <a:rPr lang="en-US" dirty="0" err="1"/>
              <a:t>en</a:t>
            </a:r>
            <a:r>
              <a:rPr lang="en-US" dirty="0"/>
              <a:t>/topic/gender-equality-education. Accessed April 08, 2019</a:t>
            </a:r>
          </a:p>
          <a:p>
            <a:pPr fontAlgn="base"/>
            <a:r>
              <a:rPr lang="en-US" dirty="0"/>
              <a:t>“Gender Inequality in Education.” Gender Stats, 13 Mar. 2019, genderstats.org/2018/07/13/gender-inequality-in-education/. Accessed April 08, 2019</a:t>
            </a:r>
          </a:p>
          <a:p>
            <a:pPr fontAlgn="base"/>
            <a:r>
              <a:rPr lang="en-US" dirty="0"/>
              <a:t>“Greece.” International Rescue Committee (IRC), www.rescue.org/country/greece. Accessed April 08, 2019</a:t>
            </a:r>
          </a:p>
          <a:p>
            <a:pPr fontAlgn="base"/>
            <a:r>
              <a:rPr lang="en-US" dirty="0"/>
              <a:t>“Home.” Hope </a:t>
            </a:r>
            <a:r>
              <a:rPr lang="en-US" dirty="0" err="1"/>
              <a:t>CommUnity</a:t>
            </a:r>
            <a:r>
              <a:rPr lang="en-US" dirty="0"/>
              <a:t> Center, www.hcc-offm.org/. Accessed April 08, 2019</a:t>
            </a:r>
          </a:p>
          <a:p>
            <a:pPr fontAlgn="base"/>
            <a:r>
              <a:rPr lang="en-US" dirty="0"/>
              <a:t>“Students.” Valencia College Study abroad, https://valenciacollege.edu/students/study-abroad/. Accessed April 08, 2019</a:t>
            </a:r>
          </a:p>
          <a:p>
            <a:pPr fontAlgn="base"/>
            <a:r>
              <a:rPr lang="en-US" dirty="0"/>
              <a:t>“Scholarship.” Phi Theta Kappa, https://www.ptk.org/default.aspx. Accessed April 08, 2019	</a:t>
            </a:r>
          </a:p>
          <a:p>
            <a:pPr fontAlgn="base"/>
            <a:r>
              <a:rPr lang="en-US" dirty="0"/>
              <a:t> “What Is DACA and Who Are the </a:t>
            </a:r>
            <a:r>
              <a:rPr lang="en-US" dirty="0" err="1"/>
              <a:t>DREAMers</a:t>
            </a:r>
            <a:r>
              <a:rPr lang="en-US" dirty="0"/>
              <a:t>?” Anti-Defamation League, www.adl.org/education/resources/tools-and-strategies/table-talk/what-is-daca-and-who-are-the-dreamers. Accessed April 08,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6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7C74-5B45-4394-A833-E411E420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Journey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9539EB-14E6-4B7A-8973-45613D88D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730500"/>
            <a:ext cx="4391025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92841-163F-4664-8BE9-45C6AB6A2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384" y="2730500"/>
            <a:ext cx="4218214" cy="23622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A238F44-7E3F-4A25-9622-5C68D80C3A8E}"/>
              </a:ext>
            </a:extLst>
          </p:cNvPr>
          <p:cNvSpPr/>
          <p:nvPr/>
        </p:nvSpPr>
        <p:spPr>
          <a:xfrm>
            <a:off x="5817704" y="3670852"/>
            <a:ext cx="687871" cy="331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4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CB87-947B-4960-BCD0-B3A511C1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65E47-C1C9-4E3E-8B32-5ABD23003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Politics INR 2002</a:t>
            </a:r>
          </a:p>
          <a:p>
            <a:r>
              <a:rPr lang="en-US" dirty="0"/>
              <a:t>Intro to Humanities HUM 1020</a:t>
            </a:r>
          </a:p>
          <a:p>
            <a:r>
              <a:rPr lang="en-US" dirty="0"/>
              <a:t>Interpersonal Communications SPC 1017</a:t>
            </a:r>
          </a:p>
          <a:p>
            <a:r>
              <a:rPr lang="en-US" dirty="0"/>
              <a:t>CLEP Spanish I and 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6E37E-5066-4115-B13B-F0D908F52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331" y="2556932"/>
            <a:ext cx="3693266" cy="24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96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9C467-034F-41DF-8383-12068EBD8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Becoming a Global Citizen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E7E544-46A7-4E46-BA5E-8660441E4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4187" y="2578100"/>
            <a:ext cx="61436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5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E08D-9A0A-4E98-B8C9-7F307AF8E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Valencia College International Opportunities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7E7ED-D705-4C20-908C-23D637DD6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Involved! Clubs and Organizations </a:t>
            </a:r>
          </a:p>
          <a:p>
            <a:r>
              <a:rPr lang="en-US" dirty="0"/>
              <a:t>Study Abroad Opportunities </a:t>
            </a:r>
          </a:p>
          <a:p>
            <a:r>
              <a:rPr lang="en-US" dirty="0"/>
              <a:t>International on campus Events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C8CB6-32B5-4A58-89B7-C9962EE26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965" y="2701925"/>
            <a:ext cx="2713797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04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8B91-CEE6-4133-A1E7-81A6A1CC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Phi Theta Kappa International Honors Society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92C293-940C-48A4-9073-5DB1E0B18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0028" y="3133033"/>
            <a:ext cx="2131943" cy="2131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1EE1F8-2379-49A7-AABE-7BC96C66C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10" y="2575890"/>
            <a:ext cx="3587403" cy="2103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48EFA-1AF1-4C82-BC02-379574502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786" y="2575890"/>
            <a:ext cx="3373481" cy="23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7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5CE0-E7D4-4DA1-9428-FF28AC442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PTK College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5DB5A-07CA-4C2C-94FF-9D9217591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Purpose: Create a better environment for international students on the Osceola campus.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41014-C399-48ED-9CAD-2F485B6DA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757" y="3429000"/>
            <a:ext cx="4492486" cy="25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6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6A9D-BAF0-40E3-9EC7-9AE882D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PTK Research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8BDBE-61D4-4F02-B369-2A567E543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Purpose: To bring awareness to the international issue regarding inequality in education due to gender.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E388E-C2E0-4CBC-896C-0E5F4C2E8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574" y="3475369"/>
            <a:ext cx="4108172" cy="2310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F72C4-3879-43D8-9FCF-7A66DFCC5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35" y="3429000"/>
            <a:ext cx="3690729" cy="24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41F37-0D56-4FFB-AA9C-46E10FAF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Government Association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01559F-7A17-4C27-8850-8C7402982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538712" y="2710061"/>
            <a:ext cx="3317875" cy="301374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9ABACA-2591-4EBF-8B03-8CA0C532F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202" y="2557994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D2F2B4-1209-4D95-A319-9F793DE88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009" y="2557994"/>
            <a:ext cx="2451652" cy="331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58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980</TotalTime>
  <Words>314</Words>
  <Application>Microsoft Office PowerPoint</Application>
  <PresentationFormat>Widescreen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Garamond</vt:lpstr>
      <vt:lpstr>Organic</vt:lpstr>
      <vt:lpstr>Fighting Global Issues from Home</vt:lpstr>
      <vt:lpstr>My Journey</vt:lpstr>
      <vt:lpstr>Course Work</vt:lpstr>
      <vt:lpstr>Becoming a Global Citizen</vt:lpstr>
      <vt:lpstr>Valencia College International Opportunities </vt:lpstr>
      <vt:lpstr>Phi Theta Kappa International Honors Society</vt:lpstr>
      <vt:lpstr>PTK College Project</vt:lpstr>
      <vt:lpstr>PTK Research Project </vt:lpstr>
      <vt:lpstr>Student Government Association</vt:lpstr>
      <vt:lpstr>Apopka Service Learning Trip </vt:lpstr>
      <vt:lpstr>D.A.C.A. and Dreamers </vt:lpstr>
      <vt:lpstr>Next Step: Greece! </vt:lpstr>
      <vt:lpstr>Global Solutions to Local Issues: Florida to Greece</vt:lpstr>
      <vt:lpstr>Thank You for Listening!  Any Questions?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Fighting Global Issues from Home</dc:title>
  <dc:creator>Carla Reyes</dc:creator>
  <cp:lastModifiedBy>Carla Reyes</cp:lastModifiedBy>
  <cp:revision>12</cp:revision>
  <dcterms:created xsi:type="dcterms:W3CDTF">2019-04-08T00:32:40Z</dcterms:created>
  <dcterms:modified xsi:type="dcterms:W3CDTF">2019-04-12T07:56:00Z</dcterms:modified>
</cp:coreProperties>
</file>